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F1841-F75B-4E04-AC7A-DE6D58A7B4A4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E4E6-6ED9-4FAD-BD89-6B100A8674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085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57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27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88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20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294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96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63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71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26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04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860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12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68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26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10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50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00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20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8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04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3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45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04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7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09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43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3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6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858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8/22/2014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619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0/0f/THorseChineseChariot400BC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upload.wikimedia.org/wikipedia/commons/4/4b/Liu_Jun-Liu_Hai_and_Chan_Chu.jpg" TargetMode="Externa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3048000"/>
            <a:ext cx="8305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第三册第七课补充资料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跑完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走完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唱完歌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吃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429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5146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比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600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说完话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4384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4343400"/>
            <a:ext cx="1981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写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altLang="zh-CN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6150114"/>
            <a:ext cx="2362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点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267200"/>
            <a:ext cx="19050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跳完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4419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4419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33528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5334000"/>
            <a:ext cx="2066925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14478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14478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34290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午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2514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饭后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2514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15000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14400" y="38862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氣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1066800"/>
            <a:ext cx="1295400" cy="146254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33800" y="38100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5638800"/>
            <a:ext cx="151074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吐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2438400"/>
            <a:ext cx="14478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6019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2971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2971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1676400"/>
            <a:ext cx="13716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34200" y="5562600"/>
            <a:ext cx="14478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色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6380" y="5255098"/>
            <a:ext cx="195138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力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48006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气头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3200" y="2971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过气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40386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32766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590800" y="914400"/>
            <a:ext cx="1752600" cy="1825853"/>
            <a:chOff x="3529977" y="2821611"/>
            <a:chExt cx="1879486" cy="1978253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3529977" y="2821611"/>
              <a:ext cx="633866" cy="698727"/>
            </a:xfrm>
            <a:custGeom>
              <a:avLst/>
              <a:gdLst>
                <a:gd name="T0" fmla="*/ 2147483647 w 1719"/>
                <a:gd name="T1" fmla="*/ 2147483647 h 1896"/>
                <a:gd name="T2" fmla="*/ 2147483647 w 1719"/>
                <a:gd name="T3" fmla="*/ 2147483647 h 1896"/>
                <a:gd name="T4" fmla="*/ 2147483647 w 1719"/>
                <a:gd name="T5" fmla="*/ 2147483647 h 1896"/>
                <a:gd name="T6" fmla="*/ 2147483647 w 1719"/>
                <a:gd name="T7" fmla="*/ 2147483647 h 1896"/>
                <a:gd name="T8" fmla="*/ 2147483647 w 1719"/>
                <a:gd name="T9" fmla="*/ 2147483647 h 1896"/>
                <a:gd name="T10" fmla="*/ 2147483647 w 1719"/>
                <a:gd name="T11" fmla="*/ 2147483647 h 1896"/>
                <a:gd name="T12" fmla="*/ 2147483647 w 1719"/>
                <a:gd name="T13" fmla="*/ 2147483647 h 1896"/>
                <a:gd name="T14" fmla="*/ 2147483647 w 1719"/>
                <a:gd name="T15" fmla="*/ 2147483647 h 1896"/>
                <a:gd name="T16" fmla="*/ 2147483647 w 1719"/>
                <a:gd name="T17" fmla="*/ 2147483647 h 1896"/>
                <a:gd name="T18" fmla="*/ 2147483647 w 1719"/>
                <a:gd name="T19" fmla="*/ 2147483647 h 1896"/>
                <a:gd name="T20" fmla="*/ 2147483647 w 1719"/>
                <a:gd name="T21" fmla="*/ 2147483647 h 1896"/>
                <a:gd name="T22" fmla="*/ 2147483647 w 1719"/>
                <a:gd name="T23" fmla="*/ 2147483647 h 1896"/>
                <a:gd name="T24" fmla="*/ 2147483647 w 1719"/>
                <a:gd name="T25" fmla="*/ 2147483647 h 1896"/>
                <a:gd name="T26" fmla="*/ 2147483647 w 1719"/>
                <a:gd name="T27" fmla="*/ 2147483647 h 1896"/>
                <a:gd name="T28" fmla="*/ 2147483647 w 1719"/>
                <a:gd name="T29" fmla="*/ 2147483647 h 1896"/>
                <a:gd name="T30" fmla="*/ 2147483647 w 1719"/>
                <a:gd name="T31" fmla="*/ 2147483647 h 1896"/>
                <a:gd name="T32" fmla="*/ 2147483647 w 1719"/>
                <a:gd name="T33" fmla="*/ 2147483647 h 1896"/>
                <a:gd name="T34" fmla="*/ 2147483647 w 1719"/>
                <a:gd name="T35" fmla="*/ 2147483647 h 1896"/>
                <a:gd name="T36" fmla="*/ 2147483647 w 1719"/>
                <a:gd name="T37" fmla="*/ 2147483647 h 1896"/>
                <a:gd name="T38" fmla="*/ 2147483647 w 1719"/>
                <a:gd name="T39" fmla="*/ 2147483647 h 1896"/>
                <a:gd name="T40" fmla="*/ 2147483647 w 1719"/>
                <a:gd name="T41" fmla="*/ 2147483647 h 1896"/>
                <a:gd name="T42" fmla="*/ 2147483647 w 1719"/>
                <a:gd name="T43" fmla="*/ 2147483647 h 1896"/>
                <a:gd name="T44" fmla="*/ 2147483647 w 1719"/>
                <a:gd name="T45" fmla="*/ 2147483647 h 1896"/>
                <a:gd name="T46" fmla="*/ 2147483647 w 1719"/>
                <a:gd name="T47" fmla="*/ 2147483647 h 1896"/>
                <a:gd name="T48" fmla="*/ 2147483647 w 1719"/>
                <a:gd name="T49" fmla="*/ 2147483647 h 1896"/>
                <a:gd name="T50" fmla="*/ 2147483647 w 1719"/>
                <a:gd name="T51" fmla="*/ 2147483647 h 1896"/>
                <a:gd name="T52" fmla="*/ 2147483647 w 1719"/>
                <a:gd name="T53" fmla="*/ 2147483647 h 1896"/>
                <a:gd name="T54" fmla="*/ 2147483647 w 1719"/>
                <a:gd name="T55" fmla="*/ 2147483647 h 1896"/>
                <a:gd name="T56" fmla="*/ 2147483647 w 1719"/>
                <a:gd name="T57" fmla="*/ 2147483647 h 1896"/>
                <a:gd name="T58" fmla="*/ 2147483647 w 1719"/>
                <a:gd name="T59" fmla="*/ 2147483647 h 1896"/>
                <a:gd name="T60" fmla="*/ 2147483647 w 1719"/>
                <a:gd name="T61" fmla="*/ 2147483647 h 1896"/>
                <a:gd name="T62" fmla="*/ 2147483647 w 1719"/>
                <a:gd name="T63" fmla="*/ 2147483647 h 1896"/>
                <a:gd name="T64" fmla="*/ 2147483647 w 1719"/>
                <a:gd name="T65" fmla="*/ 2147483647 h 1896"/>
                <a:gd name="T66" fmla="*/ 2147483647 w 1719"/>
                <a:gd name="T67" fmla="*/ 2147483647 h 1896"/>
                <a:gd name="T68" fmla="*/ 2147483647 w 1719"/>
                <a:gd name="T69" fmla="*/ 2147483647 h 1896"/>
                <a:gd name="T70" fmla="*/ 2147483647 w 1719"/>
                <a:gd name="T71" fmla="*/ 2147483647 h 1896"/>
                <a:gd name="T72" fmla="*/ 2147483647 w 1719"/>
                <a:gd name="T73" fmla="*/ 2147483647 h 1896"/>
                <a:gd name="T74" fmla="*/ 2147483647 w 1719"/>
                <a:gd name="T75" fmla="*/ 2147483647 h 1896"/>
                <a:gd name="T76" fmla="*/ 2147483647 w 1719"/>
                <a:gd name="T77" fmla="*/ 2147483647 h 1896"/>
                <a:gd name="T78" fmla="*/ 2147483647 w 1719"/>
                <a:gd name="T79" fmla="*/ 2147483647 h 1896"/>
                <a:gd name="T80" fmla="*/ 2147483647 w 1719"/>
                <a:gd name="T81" fmla="*/ 2147483647 h 1896"/>
                <a:gd name="T82" fmla="*/ 2147483647 w 1719"/>
                <a:gd name="T83" fmla="*/ 2147483647 h 1896"/>
                <a:gd name="T84" fmla="*/ 2147483647 w 1719"/>
                <a:gd name="T85" fmla="*/ 2147483647 h 1896"/>
                <a:gd name="T86" fmla="*/ 2147483647 w 1719"/>
                <a:gd name="T87" fmla="*/ 2147483647 h 1896"/>
                <a:gd name="T88" fmla="*/ 2147483647 w 1719"/>
                <a:gd name="T89" fmla="*/ 2147483647 h 1896"/>
                <a:gd name="T90" fmla="*/ 2147483647 w 1719"/>
                <a:gd name="T91" fmla="*/ 2147483647 h 1896"/>
                <a:gd name="T92" fmla="*/ 2147483647 w 1719"/>
                <a:gd name="T93" fmla="*/ 2147483647 h 1896"/>
                <a:gd name="T94" fmla="*/ 2147483647 w 1719"/>
                <a:gd name="T95" fmla="*/ 2147483647 h 1896"/>
                <a:gd name="T96" fmla="*/ 2147483647 w 1719"/>
                <a:gd name="T97" fmla="*/ 0 h 18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19"/>
                <a:gd name="T148" fmla="*/ 0 h 1896"/>
                <a:gd name="T149" fmla="*/ 1719 w 1719"/>
                <a:gd name="T150" fmla="*/ 1896 h 18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19" h="1896">
                  <a:moveTo>
                    <a:pt x="1270" y="0"/>
                  </a:moveTo>
                  <a:lnTo>
                    <a:pt x="1278" y="0"/>
                  </a:lnTo>
                  <a:lnTo>
                    <a:pt x="1288" y="0"/>
                  </a:lnTo>
                  <a:lnTo>
                    <a:pt x="1297" y="2"/>
                  </a:lnTo>
                  <a:lnTo>
                    <a:pt x="1307" y="4"/>
                  </a:lnTo>
                  <a:lnTo>
                    <a:pt x="1316" y="6"/>
                  </a:lnTo>
                  <a:lnTo>
                    <a:pt x="1328" y="9"/>
                  </a:lnTo>
                  <a:lnTo>
                    <a:pt x="1339" y="13"/>
                  </a:lnTo>
                  <a:lnTo>
                    <a:pt x="1351" y="17"/>
                  </a:lnTo>
                  <a:lnTo>
                    <a:pt x="1364" y="21"/>
                  </a:lnTo>
                  <a:lnTo>
                    <a:pt x="1376" y="27"/>
                  </a:lnTo>
                  <a:lnTo>
                    <a:pt x="1389" y="32"/>
                  </a:lnTo>
                  <a:lnTo>
                    <a:pt x="1403" y="38"/>
                  </a:lnTo>
                  <a:lnTo>
                    <a:pt x="1416" y="44"/>
                  </a:lnTo>
                  <a:lnTo>
                    <a:pt x="1432" y="52"/>
                  </a:lnTo>
                  <a:lnTo>
                    <a:pt x="1462" y="67"/>
                  </a:lnTo>
                  <a:lnTo>
                    <a:pt x="1478" y="77"/>
                  </a:lnTo>
                  <a:lnTo>
                    <a:pt x="1493" y="88"/>
                  </a:lnTo>
                  <a:lnTo>
                    <a:pt x="1508" y="98"/>
                  </a:lnTo>
                  <a:lnTo>
                    <a:pt x="1522" y="107"/>
                  </a:lnTo>
                  <a:lnTo>
                    <a:pt x="1535" y="117"/>
                  </a:lnTo>
                  <a:lnTo>
                    <a:pt x="1549" y="128"/>
                  </a:lnTo>
                  <a:lnTo>
                    <a:pt x="1562" y="138"/>
                  </a:lnTo>
                  <a:lnTo>
                    <a:pt x="1576" y="148"/>
                  </a:lnTo>
                  <a:lnTo>
                    <a:pt x="1587" y="157"/>
                  </a:lnTo>
                  <a:lnTo>
                    <a:pt x="1599" y="167"/>
                  </a:lnTo>
                  <a:lnTo>
                    <a:pt x="1608" y="176"/>
                  </a:lnTo>
                  <a:lnTo>
                    <a:pt x="1620" y="184"/>
                  </a:lnTo>
                  <a:lnTo>
                    <a:pt x="1629" y="194"/>
                  </a:lnTo>
                  <a:lnTo>
                    <a:pt x="1637" y="203"/>
                  </a:lnTo>
                  <a:lnTo>
                    <a:pt x="1647" y="211"/>
                  </a:lnTo>
                  <a:lnTo>
                    <a:pt x="1654" y="221"/>
                  </a:lnTo>
                  <a:lnTo>
                    <a:pt x="1662" y="230"/>
                  </a:lnTo>
                  <a:lnTo>
                    <a:pt x="1670" y="238"/>
                  </a:lnTo>
                  <a:lnTo>
                    <a:pt x="1677" y="247"/>
                  </a:lnTo>
                  <a:lnTo>
                    <a:pt x="1683" y="255"/>
                  </a:lnTo>
                  <a:lnTo>
                    <a:pt x="1689" y="263"/>
                  </a:lnTo>
                  <a:lnTo>
                    <a:pt x="1695" y="272"/>
                  </a:lnTo>
                  <a:lnTo>
                    <a:pt x="1698" y="280"/>
                  </a:lnTo>
                  <a:lnTo>
                    <a:pt x="1702" y="288"/>
                  </a:lnTo>
                  <a:lnTo>
                    <a:pt x="1706" y="295"/>
                  </a:lnTo>
                  <a:lnTo>
                    <a:pt x="1710" y="303"/>
                  </a:lnTo>
                  <a:lnTo>
                    <a:pt x="1712" y="313"/>
                  </a:lnTo>
                  <a:lnTo>
                    <a:pt x="1714" y="320"/>
                  </a:lnTo>
                  <a:lnTo>
                    <a:pt x="1716" y="328"/>
                  </a:lnTo>
                  <a:lnTo>
                    <a:pt x="1718" y="336"/>
                  </a:lnTo>
                  <a:lnTo>
                    <a:pt x="1718" y="343"/>
                  </a:lnTo>
                  <a:lnTo>
                    <a:pt x="1719" y="351"/>
                  </a:lnTo>
                  <a:lnTo>
                    <a:pt x="1718" y="353"/>
                  </a:lnTo>
                  <a:lnTo>
                    <a:pt x="1718" y="357"/>
                  </a:lnTo>
                  <a:lnTo>
                    <a:pt x="1716" y="361"/>
                  </a:lnTo>
                  <a:lnTo>
                    <a:pt x="1714" y="366"/>
                  </a:lnTo>
                  <a:lnTo>
                    <a:pt x="1712" y="370"/>
                  </a:lnTo>
                  <a:lnTo>
                    <a:pt x="1708" y="376"/>
                  </a:lnTo>
                  <a:lnTo>
                    <a:pt x="1704" y="380"/>
                  </a:lnTo>
                  <a:lnTo>
                    <a:pt x="1700" y="386"/>
                  </a:lnTo>
                  <a:lnTo>
                    <a:pt x="1695" y="389"/>
                  </a:lnTo>
                  <a:lnTo>
                    <a:pt x="1691" y="395"/>
                  </a:lnTo>
                  <a:lnTo>
                    <a:pt x="1685" y="401"/>
                  </a:lnTo>
                  <a:lnTo>
                    <a:pt x="1677" y="407"/>
                  </a:lnTo>
                  <a:lnTo>
                    <a:pt x="1672" y="412"/>
                  </a:lnTo>
                  <a:lnTo>
                    <a:pt x="1664" y="418"/>
                  </a:lnTo>
                  <a:lnTo>
                    <a:pt x="1648" y="430"/>
                  </a:lnTo>
                  <a:lnTo>
                    <a:pt x="1633" y="447"/>
                  </a:lnTo>
                  <a:lnTo>
                    <a:pt x="1618" y="464"/>
                  </a:lnTo>
                  <a:lnTo>
                    <a:pt x="1602" y="484"/>
                  </a:lnTo>
                  <a:lnTo>
                    <a:pt x="1585" y="505"/>
                  </a:lnTo>
                  <a:lnTo>
                    <a:pt x="1570" y="526"/>
                  </a:lnTo>
                  <a:lnTo>
                    <a:pt x="1552" y="547"/>
                  </a:lnTo>
                  <a:lnTo>
                    <a:pt x="1537" y="572"/>
                  </a:lnTo>
                  <a:lnTo>
                    <a:pt x="1520" y="597"/>
                  </a:lnTo>
                  <a:lnTo>
                    <a:pt x="1480" y="652"/>
                  </a:lnTo>
                  <a:lnTo>
                    <a:pt x="1441" y="708"/>
                  </a:lnTo>
                  <a:lnTo>
                    <a:pt x="1403" y="762"/>
                  </a:lnTo>
                  <a:lnTo>
                    <a:pt x="1362" y="814"/>
                  </a:lnTo>
                  <a:lnTo>
                    <a:pt x="1324" y="866"/>
                  </a:lnTo>
                  <a:lnTo>
                    <a:pt x="1284" y="915"/>
                  </a:lnTo>
                  <a:lnTo>
                    <a:pt x="1245" y="963"/>
                  </a:lnTo>
                  <a:lnTo>
                    <a:pt x="1207" y="1011"/>
                  </a:lnTo>
                  <a:lnTo>
                    <a:pt x="1167" y="1057"/>
                  </a:lnTo>
                  <a:lnTo>
                    <a:pt x="1128" y="1104"/>
                  </a:lnTo>
                  <a:lnTo>
                    <a:pt x="1090" y="1148"/>
                  </a:lnTo>
                  <a:lnTo>
                    <a:pt x="1051" y="1192"/>
                  </a:lnTo>
                  <a:lnTo>
                    <a:pt x="1013" y="1234"/>
                  </a:lnTo>
                  <a:lnTo>
                    <a:pt x="975" y="1274"/>
                  </a:lnTo>
                  <a:lnTo>
                    <a:pt x="936" y="1315"/>
                  </a:lnTo>
                  <a:lnTo>
                    <a:pt x="898" y="1353"/>
                  </a:lnTo>
                  <a:lnTo>
                    <a:pt x="865" y="1384"/>
                  </a:lnTo>
                  <a:lnTo>
                    <a:pt x="835" y="1415"/>
                  </a:lnTo>
                  <a:lnTo>
                    <a:pt x="802" y="1445"/>
                  </a:lnTo>
                  <a:lnTo>
                    <a:pt x="767" y="1474"/>
                  </a:lnTo>
                  <a:lnTo>
                    <a:pt x="735" y="1503"/>
                  </a:lnTo>
                  <a:lnTo>
                    <a:pt x="700" y="1530"/>
                  </a:lnTo>
                  <a:lnTo>
                    <a:pt x="666" y="1558"/>
                  </a:lnTo>
                  <a:lnTo>
                    <a:pt x="629" y="1583"/>
                  </a:lnTo>
                  <a:lnTo>
                    <a:pt x="593" y="1610"/>
                  </a:lnTo>
                  <a:lnTo>
                    <a:pt x="556" y="1635"/>
                  </a:lnTo>
                  <a:lnTo>
                    <a:pt x="520" y="1660"/>
                  </a:lnTo>
                  <a:lnTo>
                    <a:pt x="481" y="1685"/>
                  </a:lnTo>
                  <a:lnTo>
                    <a:pt x="443" y="1710"/>
                  </a:lnTo>
                  <a:lnTo>
                    <a:pt x="405" y="1733"/>
                  </a:lnTo>
                  <a:lnTo>
                    <a:pt x="326" y="1779"/>
                  </a:lnTo>
                  <a:lnTo>
                    <a:pt x="299" y="1793"/>
                  </a:lnTo>
                  <a:lnTo>
                    <a:pt x="274" y="1806"/>
                  </a:lnTo>
                  <a:lnTo>
                    <a:pt x="249" y="1820"/>
                  </a:lnTo>
                  <a:lnTo>
                    <a:pt x="226" y="1831"/>
                  </a:lnTo>
                  <a:lnTo>
                    <a:pt x="205" y="1841"/>
                  </a:lnTo>
                  <a:lnTo>
                    <a:pt x="184" y="1850"/>
                  </a:lnTo>
                  <a:lnTo>
                    <a:pt x="165" y="1860"/>
                  </a:lnTo>
                  <a:lnTo>
                    <a:pt x="147" y="1868"/>
                  </a:lnTo>
                  <a:lnTo>
                    <a:pt x="130" y="1873"/>
                  </a:lnTo>
                  <a:lnTo>
                    <a:pt x="115" y="1879"/>
                  </a:lnTo>
                  <a:lnTo>
                    <a:pt x="99" y="1885"/>
                  </a:lnTo>
                  <a:lnTo>
                    <a:pt x="86" y="1889"/>
                  </a:lnTo>
                  <a:lnTo>
                    <a:pt x="74" y="1893"/>
                  </a:lnTo>
                  <a:lnTo>
                    <a:pt x="63" y="1894"/>
                  </a:lnTo>
                  <a:lnTo>
                    <a:pt x="53" y="1894"/>
                  </a:lnTo>
                  <a:lnTo>
                    <a:pt x="44" y="1896"/>
                  </a:lnTo>
                  <a:lnTo>
                    <a:pt x="34" y="1894"/>
                  </a:lnTo>
                  <a:lnTo>
                    <a:pt x="24" y="1894"/>
                  </a:lnTo>
                  <a:lnTo>
                    <a:pt x="17" y="1893"/>
                  </a:lnTo>
                  <a:lnTo>
                    <a:pt x="9" y="1891"/>
                  </a:lnTo>
                  <a:lnTo>
                    <a:pt x="5" y="1889"/>
                  </a:lnTo>
                  <a:lnTo>
                    <a:pt x="1" y="1885"/>
                  </a:lnTo>
                  <a:lnTo>
                    <a:pt x="0" y="1881"/>
                  </a:lnTo>
                  <a:lnTo>
                    <a:pt x="0" y="1877"/>
                  </a:lnTo>
                  <a:lnTo>
                    <a:pt x="0" y="1871"/>
                  </a:lnTo>
                  <a:lnTo>
                    <a:pt x="3" y="1866"/>
                  </a:lnTo>
                  <a:lnTo>
                    <a:pt x="7" y="1860"/>
                  </a:lnTo>
                  <a:lnTo>
                    <a:pt x="13" y="1854"/>
                  </a:lnTo>
                  <a:lnTo>
                    <a:pt x="21" y="1846"/>
                  </a:lnTo>
                  <a:lnTo>
                    <a:pt x="30" y="1839"/>
                  </a:lnTo>
                  <a:lnTo>
                    <a:pt x="40" y="1831"/>
                  </a:lnTo>
                  <a:lnTo>
                    <a:pt x="51" y="1821"/>
                  </a:lnTo>
                  <a:lnTo>
                    <a:pt x="86" y="1793"/>
                  </a:lnTo>
                  <a:lnTo>
                    <a:pt x="120" y="1762"/>
                  </a:lnTo>
                  <a:lnTo>
                    <a:pt x="155" y="1731"/>
                  </a:lnTo>
                  <a:lnTo>
                    <a:pt x="190" y="1699"/>
                  </a:lnTo>
                  <a:lnTo>
                    <a:pt x="224" y="1666"/>
                  </a:lnTo>
                  <a:lnTo>
                    <a:pt x="259" y="1631"/>
                  </a:lnTo>
                  <a:lnTo>
                    <a:pt x="293" y="1599"/>
                  </a:lnTo>
                  <a:lnTo>
                    <a:pt x="326" y="1562"/>
                  </a:lnTo>
                  <a:lnTo>
                    <a:pt x="360" y="1526"/>
                  </a:lnTo>
                  <a:lnTo>
                    <a:pt x="395" y="1489"/>
                  </a:lnTo>
                  <a:lnTo>
                    <a:pt x="430" y="1453"/>
                  </a:lnTo>
                  <a:lnTo>
                    <a:pt x="464" y="1413"/>
                  </a:lnTo>
                  <a:lnTo>
                    <a:pt x="499" y="1374"/>
                  </a:lnTo>
                  <a:lnTo>
                    <a:pt x="533" y="1334"/>
                  </a:lnTo>
                  <a:lnTo>
                    <a:pt x="568" y="1292"/>
                  </a:lnTo>
                  <a:lnTo>
                    <a:pt x="602" y="1249"/>
                  </a:lnTo>
                  <a:lnTo>
                    <a:pt x="633" y="1211"/>
                  </a:lnTo>
                  <a:lnTo>
                    <a:pt x="664" y="1171"/>
                  </a:lnTo>
                  <a:lnTo>
                    <a:pt x="694" y="1132"/>
                  </a:lnTo>
                  <a:lnTo>
                    <a:pt x="725" y="1092"/>
                  </a:lnTo>
                  <a:lnTo>
                    <a:pt x="754" y="1050"/>
                  </a:lnTo>
                  <a:lnTo>
                    <a:pt x="785" y="1009"/>
                  </a:lnTo>
                  <a:lnTo>
                    <a:pt x="813" y="967"/>
                  </a:lnTo>
                  <a:lnTo>
                    <a:pt x="842" y="925"/>
                  </a:lnTo>
                  <a:lnTo>
                    <a:pt x="871" y="881"/>
                  </a:lnTo>
                  <a:lnTo>
                    <a:pt x="898" y="837"/>
                  </a:lnTo>
                  <a:lnTo>
                    <a:pt x="927" y="793"/>
                  </a:lnTo>
                  <a:lnTo>
                    <a:pt x="954" y="748"/>
                  </a:lnTo>
                  <a:lnTo>
                    <a:pt x="980" y="702"/>
                  </a:lnTo>
                  <a:lnTo>
                    <a:pt x="1007" y="654"/>
                  </a:lnTo>
                  <a:lnTo>
                    <a:pt x="1032" y="608"/>
                  </a:lnTo>
                  <a:lnTo>
                    <a:pt x="1057" y="560"/>
                  </a:lnTo>
                  <a:lnTo>
                    <a:pt x="1073" y="530"/>
                  </a:lnTo>
                  <a:lnTo>
                    <a:pt x="1086" y="499"/>
                  </a:lnTo>
                  <a:lnTo>
                    <a:pt x="1099" y="470"/>
                  </a:lnTo>
                  <a:lnTo>
                    <a:pt x="1113" y="441"/>
                  </a:lnTo>
                  <a:lnTo>
                    <a:pt x="1124" y="412"/>
                  </a:lnTo>
                  <a:lnTo>
                    <a:pt x="1134" y="384"/>
                  </a:lnTo>
                  <a:lnTo>
                    <a:pt x="1144" y="357"/>
                  </a:lnTo>
                  <a:lnTo>
                    <a:pt x="1153" y="328"/>
                  </a:lnTo>
                  <a:lnTo>
                    <a:pt x="1161" y="301"/>
                  </a:lnTo>
                  <a:lnTo>
                    <a:pt x="1167" y="274"/>
                  </a:lnTo>
                  <a:lnTo>
                    <a:pt x="1172" y="245"/>
                  </a:lnTo>
                  <a:lnTo>
                    <a:pt x="1178" y="221"/>
                  </a:lnTo>
                  <a:lnTo>
                    <a:pt x="1182" y="194"/>
                  </a:lnTo>
                  <a:lnTo>
                    <a:pt x="1184" y="167"/>
                  </a:lnTo>
                  <a:lnTo>
                    <a:pt x="1186" y="142"/>
                  </a:lnTo>
                  <a:lnTo>
                    <a:pt x="1186" y="117"/>
                  </a:lnTo>
                  <a:lnTo>
                    <a:pt x="1186" y="101"/>
                  </a:lnTo>
                  <a:lnTo>
                    <a:pt x="1188" y="88"/>
                  </a:lnTo>
                  <a:lnTo>
                    <a:pt x="1188" y="75"/>
                  </a:lnTo>
                  <a:lnTo>
                    <a:pt x="1192" y="63"/>
                  </a:lnTo>
                  <a:lnTo>
                    <a:pt x="1194" y="54"/>
                  </a:lnTo>
                  <a:lnTo>
                    <a:pt x="1197" y="44"/>
                  </a:lnTo>
                  <a:lnTo>
                    <a:pt x="1201" y="34"/>
                  </a:lnTo>
                  <a:lnTo>
                    <a:pt x="1207" y="27"/>
                  </a:lnTo>
                  <a:lnTo>
                    <a:pt x="1211" y="21"/>
                  </a:lnTo>
                  <a:lnTo>
                    <a:pt x="1218" y="15"/>
                  </a:lnTo>
                  <a:lnTo>
                    <a:pt x="1224" y="9"/>
                  </a:lnTo>
                  <a:lnTo>
                    <a:pt x="1232" y="6"/>
                  </a:lnTo>
                  <a:lnTo>
                    <a:pt x="1240" y="4"/>
                  </a:lnTo>
                  <a:lnTo>
                    <a:pt x="1249" y="0"/>
                  </a:lnTo>
                  <a:lnTo>
                    <a:pt x="1259" y="0"/>
                  </a:lnTo>
                  <a:lnTo>
                    <a:pt x="127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3981790" y="2914480"/>
              <a:ext cx="803388" cy="247650"/>
            </a:xfrm>
            <a:custGeom>
              <a:avLst/>
              <a:gdLst>
                <a:gd name="T0" fmla="*/ 2147483647 w 2181"/>
                <a:gd name="T1" fmla="*/ 2147483647 h 672"/>
                <a:gd name="T2" fmla="*/ 2147483647 w 2181"/>
                <a:gd name="T3" fmla="*/ 2147483647 h 672"/>
                <a:gd name="T4" fmla="*/ 2147483647 w 2181"/>
                <a:gd name="T5" fmla="*/ 2147483647 h 672"/>
                <a:gd name="T6" fmla="*/ 2147483647 w 2181"/>
                <a:gd name="T7" fmla="*/ 2147483647 h 672"/>
                <a:gd name="T8" fmla="*/ 2147483647 w 2181"/>
                <a:gd name="T9" fmla="*/ 2147483647 h 672"/>
                <a:gd name="T10" fmla="*/ 2147483647 w 2181"/>
                <a:gd name="T11" fmla="*/ 2147483647 h 672"/>
                <a:gd name="T12" fmla="*/ 2147483647 w 2181"/>
                <a:gd name="T13" fmla="*/ 2147483647 h 672"/>
                <a:gd name="T14" fmla="*/ 2147483647 w 2181"/>
                <a:gd name="T15" fmla="*/ 2147483647 h 672"/>
                <a:gd name="T16" fmla="*/ 2147483647 w 2181"/>
                <a:gd name="T17" fmla="*/ 2147483647 h 672"/>
                <a:gd name="T18" fmla="*/ 2147483647 w 2181"/>
                <a:gd name="T19" fmla="*/ 2147483647 h 672"/>
                <a:gd name="T20" fmla="*/ 2147483647 w 2181"/>
                <a:gd name="T21" fmla="*/ 2147483647 h 672"/>
                <a:gd name="T22" fmla="*/ 2147483647 w 2181"/>
                <a:gd name="T23" fmla="*/ 2147483647 h 672"/>
                <a:gd name="T24" fmla="*/ 2147483647 w 2181"/>
                <a:gd name="T25" fmla="*/ 2147483647 h 672"/>
                <a:gd name="T26" fmla="*/ 2147483647 w 2181"/>
                <a:gd name="T27" fmla="*/ 2147483647 h 672"/>
                <a:gd name="T28" fmla="*/ 2147483647 w 2181"/>
                <a:gd name="T29" fmla="*/ 2147483647 h 672"/>
                <a:gd name="T30" fmla="*/ 2147483647 w 2181"/>
                <a:gd name="T31" fmla="*/ 2147483647 h 672"/>
                <a:gd name="T32" fmla="*/ 2147483647 w 2181"/>
                <a:gd name="T33" fmla="*/ 2147483647 h 672"/>
                <a:gd name="T34" fmla="*/ 2147483647 w 2181"/>
                <a:gd name="T35" fmla="*/ 2147483647 h 672"/>
                <a:gd name="T36" fmla="*/ 2147483647 w 2181"/>
                <a:gd name="T37" fmla="*/ 2147483647 h 672"/>
                <a:gd name="T38" fmla="*/ 2147483647 w 2181"/>
                <a:gd name="T39" fmla="*/ 2147483647 h 672"/>
                <a:gd name="T40" fmla="*/ 2147483647 w 2181"/>
                <a:gd name="T41" fmla="*/ 2147483647 h 672"/>
                <a:gd name="T42" fmla="*/ 2147483647 w 2181"/>
                <a:gd name="T43" fmla="*/ 2147483647 h 672"/>
                <a:gd name="T44" fmla="*/ 2147483647 w 2181"/>
                <a:gd name="T45" fmla="*/ 2147483647 h 672"/>
                <a:gd name="T46" fmla="*/ 2147483647 w 2181"/>
                <a:gd name="T47" fmla="*/ 2147483647 h 672"/>
                <a:gd name="T48" fmla="*/ 2147483647 w 2181"/>
                <a:gd name="T49" fmla="*/ 2147483647 h 672"/>
                <a:gd name="T50" fmla="*/ 2147483647 w 2181"/>
                <a:gd name="T51" fmla="*/ 2147483647 h 672"/>
                <a:gd name="T52" fmla="*/ 2147483647 w 2181"/>
                <a:gd name="T53" fmla="*/ 2147483647 h 672"/>
                <a:gd name="T54" fmla="*/ 2147483647 w 2181"/>
                <a:gd name="T55" fmla="*/ 2147483647 h 672"/>
                <a:gd name="T56" fmla="*/ 2147483647 w 2181"/>
                <a:gd name="T57" fmla="*/ 2147483647 h 672"/>
                <a:gd name="T58" fmla="*/ 2147483647 w 2181"/>
                <a:gd name="T59" fmla="*/ 2147483647 h 672"/>
                <a:gd name="T60" fmla="*/ 2147483647 w 2181"/>
                <a:gd name="T61" fmla="*/ 2147483647 h 672"/>
                <a:gd name="T62" fmla="*/ 2147483647 w 2181"/>
                <a:gd name="T63" fmla="*/ 2147483647 h 672"/>
                <a:gd name="T64" fmla="*/ 2147483647 w 2181"/>
                <a:gd name="T65" fmla="*/ 2147483647 h 672"/>
                <a:gd name="T66" fmla="*/ 2147483647 w 2181"/>
                <a:gd name="T67" fmla="*/ 2147483647 h 672"/>
                <a:gd name="T68" fmla="*/ 2147483647 w 2181"/>
                <a:gd name="T69" fmla="*/ 2147483647 h 672"/>
                <a:gd name="T70" fmla="*/ 2147483647 w 2181"/>
                <a:gd name="T71" fmla="*/ 2147483647 h 672"/>
                <a:gd name="T72" fmla="*/ 2147483647 w 2181"/>
                <a:gd name="T73" fmla="*/ 2147483647 h 672"/>
                <a:gd name="T74" fmla="*/ 2147483647 w 2181"/>
                <a:gd name="T75" fmla="*/ 2147483647 h 672"/>
                <a:gd name="T76" fmla="*/ 2147483647 w 2181"/>
                <a:gd name="T77" fmla="*/ 2147483647 h 672"/>
                <a:gd name="T78" fmla="*/ 2147483647 w 2181"/>
                <a:gd name="T79" fmla="*/ 2147483647 h 672"/>
                <a:gd name="T80" fmla="*/ 2147483647 w 2181"/>
                <a:gd name="T81" fmla="*/ 2147483647 h 672"/>
                <a:gd name="T82" fmla="*/ 2147483647 w 2181"/>
                <a:gd name="T83" fmla="*/ 2147483647 h 672"/>
                <a:gd name="T84" fmla="*/ 2147483647 w 2181"/>
                <a:gd name="T85" fmla="*/ 2147483647 h 672"/>
                <a:gd name="T86" fmla="*/ 2147483647 w 2181"/>
                <a:gd name="T87" fmla="*/ 2147483647 h 672"/>
                <a:gd name="T88" fmla="*/ 2147483647 w 2181"/>
                <a:gd name="T89" fmla="*/ 2147483647 h 672"/>
                <a:gd name="T90" fmla="*/ 2147483647 w 2181"/>
                <a:gd name="T91" fmla="*/ 2147483647 h 672"/>
                <a:gd name="T92" fmla="*/ 2147483647 w 2181"/>
                <a:gd name="T93" fmla="*/ 2147483647 h 672"/>
                <a:gd name="T94" fmla="*/ 2147483647 w 2181"/>
                <a:gd name="T95" fmla="*/ 2147483647 h 672"/>
                <a:gd name="T96" fmla="*/ 2147483647 w 2181"/>
                <a:gd name="T97" fmla="*/ 2147483647 h 672"/>
                <a:gd name="T98" fmla="*/ 2147483647 w 2181"/>
                <a:gd name="T99" fmla="*/ 2147483647 h 672"/>
                <a:gd name="T100" fmla="*/ 2147483647 w 2181"/>
                <a:gd name="T101" fmla="*/ 2147483647 h 672"/>
                <a:gd name="T102" fmla="*/ 2147483647 w 2181"/>
                <a:gd name="T103" fmla="*/ 2147483647 h 672"/>
                <a:gd name="T104" fmla="*/ 2147483647 w 2181"/>
                <a:gd name="T105" fmla="*/ 2147483647 h 672"/>
                <a:gd name="T106" fmla="*/ 2147483647 w 2181"/>
                <a:gd name="T107" fmla="*/ 2147483647 h 672"/>
                <a:gd name="T108" fmla="*/ 2147483647 w 2181"/>
                <a:gd name="T109" fmla="*/ 2147483647 h 672"/>
                <a:gd name="T110" fmla="*/ 2147483647 w 2181"/>
                <a:gd name="T111" fmla="*/ 2147483647 h 672"/>
                <a:gd name="T112" fmla="*/ 2147483647 w 2181"/>
                <a:gd name="T113" fmla="*/ 2147483647 h 672"/>
                <a:gd name="T114" fmla="*/ 2147483647 w 2181"/>
                <a:gd name="T115" fmla="*/ 2147483647 h 672"/>
                <a:gd name="T116" fmla="*/ 2147483647 w 2181"/>
                <a:gd name="T117" fmla="*/ 2147483647 h 672"/>
                <a:gd name="T118" fmla="*/ 2147483647 w 2181"/>
                <a:gd name="T119" fmla="*/ 2147483647 h 672"/>
                <a:gd name="T120" fmla="*/ 2147483647 w 2181"/>
                <a:gd name="T121" fmla="*/ 0 h 6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81"/>
                <a:gd name="T184" fmla="*/ 0 h 672"/>
                <a:gd name="T185" fmla="*/ 2181 w 2181"/>
                <a:gd name="T186" fmla="*/ 672 h 6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81" h="672">
                  <a:moveTo>
                    <a:pt x="1713" y="0"/>
                  </a:moveTo>
                  <a:lnTo>
                    <a:pt x="1720" y="0"/>
                  </a:lnTo>
                  <a:lnTo>
                    <a:pt x="1728" y="2"/>
                  </a:lnTo>
                  <a:lnTo>
                    <a:pt x="1739" y="4"/>
                  </a:lnTo>
                  <a:lnTo>
                    <a:pt x="1751" y="6"/>
                  </a:lnTo>
                  <a:lnTo>
                    <a:pt x="1764" y="10"/>
                  </a:lnTo>
                  <a:lnTo>
                    <a:pt x="1778" y="12"/>
                  </a:lnTo>
                  <a:lnTo>
                    <a:pt x="1795" y="18"/>
                  </a:lnTo>
                  <a:lnTo>
                    <a:pt x="1814" y="21"/>
                  </a:lnTo>
                  <a:lnTo>
                    <a:pt x="1833" y="27"/>
                  </a:lnTo>
                  <a:lnTo>
                    <a:pt x="1855" y="35"/>
                  </a:lnTo>
                  <a:lnTo>
                    <a:pt x="1878" y="42"/>
                  </a:lnTo>
                  <a:lnTo>
                    <a:pt x="1901" y="50"/>
                  </a:lnTo>
                  <a:lnTo>
                    <a:pt x="1928" y="58"/>
                  </a:lnTo>
                  <a:lnTo>
                    <a:pt x="1954" y="67"/>
                  </a:lnTo>
                  <a:lnTo>
                    <a:pt x="1983" y="77"/>
                  </a:lnTo>
                  <a:lnTo>
                    <a:pt x="2014" y="87"/>
                  </a:lnTo>
                  <a:lnTo>
                    <a:pt x="2035" y="96"/>
                  </a:lnTo>
                  <a:lnTo>
                    <a:pt x="2052" y="108"/>
                  </a:lnTo>
                  <a:lnTo>
                    <a:pt x="2070" y="117"/>
                  </a:lnTo>
                  <a:lnTo>
                    <a:pt x="2087" y="127"/>
                  </a:lnTo>
                  <a:lnTo>
                    <a:pt x="2100" y="137"/>
                  </a:lnTo>
                  <a:lnTo>
                    <a:pt x="2116" y="146"/>
                  </a:lnTo>
                  <a:lnTo>
                    <a:pt x="2127" y="156"/>
                  </a:lnTo>
                  <a:lnTo>
                    <a:pt x="2139" y="163"/>
                  </a:lnTo>
                  <a:lnTo>
                    <a:pt x="2148" y="173"/>
                  </a:lnTo>
                  <a:lnTo>
                    <a:pt x="2158" y="181"/>
                  </a:lnTo>
                  <a:lnTo>
                    <a:pt x="2164" y="188"/>
                  </a:lnTo>
                  <a:lnTo>
                    <a:pt x="2171" y="196"/>
                  </a:lnTo>
                  <a:lnTo>
                    <a:pt x="2175" y="204"/>
                  </a:lnTo>
                  <a:lnTo>
                    <a:pt x="2179" y="209"/>
                  </a:lnTo>
                  <a:lnTo>
                    <a:pt x="2181" y="215"/>
                  </a:lnTo>
                  <a:lnTo>
                    <a:pt x="2181" y="223"/>
                  </a:lnTo>
                  <a:lnTo>
                    <a:pt x="2181" y="231"/>
                  </a:lnTo>
                  <a:lnTo>
                    <a:pt x="2179" y="238"/>
                  </a:lnTo>
                  <a:lnTo>
                    <a:pt x="2177" y="244"/>
                  </a:lnTo>
                  <a:lnTo>
                    <a:pt x="2173" y="252"/>
                  </a:lnTo>
                  <a:lnTo>
                    <a:pt x="2169" y="257"/>
                  </a:lnTo>
                  <a:lnTo>
                    <a:pt x="2166" y="263"/>
                  </a:lnTo>
                  <a:lnTo>
                    <a:pt x="2160" y="269"/>
                  </a:lnTo>
                  <a:lnTo>
                    <a:pt x="2152" y="273"/>
                  </a:lnTo>
                  <a:lnTo>
                    <a:pt x="2144" y="279"/>
                  </a:lnTo>
                  <a:lnTo>
                    <a:pt x="2137" y="282"/>
                  </a:lnTo>
                  <a:lnTo>
                    <a:pt x="2127" y="286"/>
                  </a:lnTo>
                  <a:lnTo>
                    <a:pt x="2116" y="290"/>
                  </a:lnTo>
                  <a:lnTo>
                    <a:pt x="2104" y="294"/>
                  </a:lnTo>
                  <a:lnTo>
                    <a:pt x="2093" y="298"/>
                  </a:lnTo>
                  <a:lnTo>
                    <a:pt x="2079" y="300"/>
                  </a:lnTo>
                  <a:lnTo>
                    <a:pt x="2066" y="302"/>
                  </a:lnTo>
                  <a:lnTo>
                    <a:pt x="2035" y="305"/>
                  </a:lnTo>
                  <a:lnTo>
                    <a:pt x="2004" y="309"/>
                  </a:lnTo>
                  <a:lnTo>
                    <a:pt x="1974" y="313"/>
                  </a:lnTo>
                  <a:lnTo>
                    <a:pt x="1941" y="317"/>
                  </a:lnTo>
                  <a:lnTo>
                    <a:pt x="1908" y="321"/>
                  </a:lnTo>
                  <a:lnTo>
                    <a:pt x="1876" y="327"/>
                  </a:lnTo>
                  <a:lnTo>
                    <a:pt x="1841" y="330"/>
                  </a:lnTo>
                  <a:lnTo>
                    <a:pt x="1807" y="336"/>
                  </a:lnTo>
                  <a:lnTo>
                    <a:pt x="1772" y="342"/>
                  </a:lnTo>
                  <a:lnTo>
                    <a:pt x="1737" y="348"/>
                  </a:lnTo>
                  <a:lnTo>
                    <a:pt x="1701" y="355"/>
                  </a:lnTo>
                  <a:lnTo>
                    <a:pt x="1665" y="361"/>
                  </a:lnTo>
                  <a:lnTo>
                    <a:pt x="1626" y="369"/>
                  </a:lnTo>
                  <a:lnTo>
                    <a:pt x="1590" y="376"/>
                  </a:lnTo>
                  <a:lnTo>
                    <a:pt x="1551" y="384"/>
                  </a:lnTo>
                  <a:lnTo>
                    <a:pt x="1511" y="392"/>
                  </a:lnTo>
                  <a:lnTo>
                    <a:pt x="1473" y="401"/>
                  </a:lnTo>
                  <a:lnTo>
                    <a:pt x="1432" y="409"/>
                  </a:lnTo>
                  <a:lnTo>
                    <a:pt x="1392" y="419"/>
                  </a:lnTo>
                  <a:lnTo>
                    <a:pt x="1350" y="428"/>
                  </a:lnTo>
                  <a:lnTo>
                    <a:pt x="1307" y="438"/>
                  </a:lnTo>
                  <a:lnTo>
                    <a:pt x="1265" y="448"/>
                  </a:lnTo>
                  <a:lnTo>
                    <a:pt x="1223" y="459"/>
                  </a:lnTo>
                  <a:lnTo>
                    <a:pt x="1179" y="469"/>
                  </a:lnTo>
                  <a:lnTo>
                    <a:pt x="1135" y="480"/>
                  </a:lnTo>
                  <a:lnTo>
                    <a:pt x="1091" y="492"/>
                  </a:lnTo>
                  <a:lnTo>
                    <a:pt x="1045" y="503"/>
                  </a:lnTo>
                  <a:lnTo>
                    <a:pt x="998" y="515"/>
                  </a:lnTo>
                  <a:lnTo>
                    <a:pt x="952" y="528"/>
                  </a:lnTo>
                  <a:lnTo>
                    <a:pt x="904" y="542"/>
                  </a:lnTo>
                  <a:lnTo>
                    <a:pt x="856" y="553"/>
                  </a:lnTo>
                  <a:lnTo>
                    <a:pt x="808" y="567"/>
                  </a:lnTo>
                  <a:lnTo>
                    <a:pt x="785" y="574"/>
                  </a:lnTo>
                  <a:lnTo>
                    <a:pt x="762" y="580"/>
                  </a:lnTo>
                  <a:lnTo>
                    <a:pt x="739" y="586"/>
                  </a:lnTo>
                  <a:lnTo>
                    <a:pt x="718" y="591"/>
                  </a:lnTo>
                  <a:lnTo>
                    <a:pt x="697" y="597"/>
                  </a:lnTo>
                  <a:lnTo>
                    <a:pt x="678" y="603"/>
                  </a:lnTo>
                  <a:lnTo>
                    <a:pt x="659" y="607"/>
                  </a:lnTo>
                  <a:lnTo>
                    <a:pt x="639" y="613"/>
                  </a:lnTo>
                  <a:lnTo>
                    <a:pt x="620" y="616"/>
                  </a:lnTo>
                  <a:lnTo>
                    <a:pt x="603" y="622"/>
                  </a:lnTo>
                  <a:lnTo>
                    <a:pt x="588" y="626"/>
                  </a:lnTo>
                  <a:lnTo>
                    <a:pt x="570" y="630"/>
                  </a:lnTo>
                  <a:lnTo>
                    <a:pt x="557" y="634"/>
                  </a:lnTo>
                  <a:lnTo>
                    <a:pt x="542" y="638"/>
                  </a:lnTo>
                  <a:lnTo>
                    <a:pt x="528" y="641"/>
                  </a:lnTo>
                  <a:lnTo>
                    <a:pt x="515" y="645"/>
                  </a:lnTo>
                  <a:lnTo>
                    <a:pt x="501" y="649"/>
                  </a:lnTo>
                  <a:lnTo>
                    <a:pt x="490" y="651"/>
                  </a:lnTo>
                  <a:lnTo>
                    <a:pt x="480" y="655"/>
                  </a:lnTo>
                  <a:lnTo>
                    <a:pt x="469" y="657"/>
                  </a:lnTo>
                  <a:lnTo>
                    <a:pt x="459" y="659"/>
                  </a:lnTo>
                  <a:lnTo>
                    <a:pt x="449" y="661"/>
                  </a:lnTo>
                  <a:lnTo>
                    <a:pt x="442" y="663"/>
                  </a:lnTo>
                  <a:lnTo>
                    <a:pt x="434" y="664"/>
                  </a:lnTo>
                  <a:lnTo>
                    <a:pt x="428" y="666"/>
                  </a:lnTo>
                  <a:lnTo>
                    <a:pt x="421" y="668"/>
                  </a:lnTo>
                  <a:lnTo>
                    <a:pt x="415" y="668"/>
                  </a:lnTo>
                  <a:lnTo>
                    <a:pt x="411" y="670"/>
                  </a:lnTo>
                  <a:lnTo>
                    <a:pt x="407" y="670"/>
                  </a:lnTo>
                  <a:lnTo>
                    <a:pt x="403" y="672"/>
                  </a:lnTo>
                  <a:lnTo>
                    <a:pt x="400" y="672"/>
                  </a:lnTo>
                  <a:lnTo>
                    <a:pt x="398" y="672"/>
                  </a:lnTo>
                  <a:lnTo>
                    <a:pt x="375" y="672"/>
                  </a:lnTo>
                  <a:lnTo>
                    <a:pt x="350" y="670"/>
                  </a:lnTo>
                  <a:lnTo>
                    <a:pt x="323" y="668"/>
                  </a:lnTo>
                  <a:lnTo>
                    <a:pt x="298" y="666"/>
                  </a:lnTo>
                  <a:lnTo>
                    <a:pt x="271" y="663"/>
                  </a:lnTo>
                  <a:lnTo>
                    <a:pt x="242" y="659"/>
                  </a:lnTo>
                  <a:lnTo>
                    <a:pt x="215" y="653"/>
                  </a:lnTo>
                  <a:lnTo>
                    <a:pt x="186" y="647"/>
                  </a:lnTo>
                  <a:lnTo>
                    <a:pt x="163" y="641"/>
                  </a:lnTo>
                  <a:lnTo>
                    <a:pt x="144" y="636"/>
                  </a:lnTo>
                  <a:lnTo>
                    <a:pt x="123" y="628"/>
                  </a:lnTo>
                  <a:lnTo>
                    <a:pt x="106" y="622"/>
                  </a:lnTo>
                  <a:lnTo>
                    <a:pt x="89" y="616"/>
                  </a:lnTo>
                  <a:lnTo>
                    <a:pt x="73" y="609"/>
                  </a:lnTo>
                  <a:lnTo>
                    <a:pt x="60" y="603"/>
                  </a:lnTo>
                  <a:lnTo>
                    <a:pt x="48" y="595"/>
                  </a:lnTo>
                  <a:lnTo>
                    <a:pt x="37" y="590"/>
                  </a:lnTo>
                  <a:lnTo>
                    <a:pt x="27" y="582"/>
                  </a:lnTo>
                  <a:lnTo>
                    <a:pt x="19" y="574"/>
                  </a:lnTo>
                  <a:lnTo>
                    <a:pt x="12" y="567"/>
                  </a:lnTo>
                  <a:lnTo>
                    <a:pt x="8" y="559"/>
                  </a:lnTo>
                  <a:lnTo>
                    <a:pt x="4" y="551"/>
                  </a:lnTo>
                  <a:lnTo>
                    <a:pt x="0" y="543"/>
                  </a:lnTo>
                  <a:lnTo>
                    <a:pt x="0" y="536"/>
                  </a:lnTo>
                  <a:lnTo>
                    <a:pt x="2" y="528"/>
                  </a:lnTo>
                  <a:lnTo>
                    <a:pt x="2" y="526"/>
                  </a:lnTo>
                  <a:lnTo>
                    <a:pt x="4" y="522"/>
                  </a:lnTo>
                  <a:lnTo>
                    <a:pt x="6" y="519"/>
                  </a:lnTo>
                  <a:lnTo>
                    <a:pt x="8" y="517"/>
                  </a:lnTo>
                  <a:lnTo>
                    <a:pt x="12" y="513"/>
                  </a:lnTo>
                  <a:lnTo>
                    <a:pt x="16" y="511"/>
                  </a:lnTo>
                  <a:lnTo>
                    <a:pt x="19" y="507"/>
                  </a:lnTo>
                  <a:lnTo>
                    <a:pt x="25" y="505"/>
                  </a:lnTo>
                  <a:lnTo>
                    <a:pt x="29" y="501"/>
                  </a:lnTo>
                  <a:lnTo>
                    <a:pt x="35" y="499"/>
                  </a:lnTo>
                  <a:lnTo>
                    <a:pt x="42" y="497"/>
                  </a:lnTo>
                  <a:lnTo>
                    <a:pt x="48" y="495"/>
                  </a:lnTo>
                  <a:lnTo>
                    <a:pt x="56" y="494"/>
                  </a:lnTo>
                  <a:lnTo>
                    <a:pt x="65" y="494"/>
                  </a:lnTo>
                  <a:lnTo>
                    <a:pt x="129" y="480"/>
                  </a:lnTo>
                  <a:lnTo>
                    <a:pt x="198" y="467"/>
                  </a:lnTo>
                  <a:lnTo>
                    <a:pt x="269" y="451"/>
                  </a:lnTo>
                  <a:lnTo>
                    <a:pt x="342" y="432"/>
                  </a:lnTo>
                  <a:lnTo>
                    <a:pt x="417" y="415"/>
                  </a:lnTo>
                  <a:lnTo>
                    <a:pt x="497" y="394"/>
                  </a:lnTo>
                  <a:lnTo>
                    <a:pt x="578" y="371"/>
                  </a:lnTo>
                  <a:lnTo>
                    <a:pt x="663" y="346"/>
                  </a:lnTo>
                  <a:lnTo>
                    <a:pt x="751" y="321"/>
                  </a:lnTo>
                  <a:lnTo>
                    <a:pt x="841" y="292"/>
                  </a:lnTo>
                  <a:lnTo>
                    <a:pt x="935" y="263"/>
                  </a:lnTo>
                  <a:lnTo>
                    <a:pt x="1031" y="231"/>
                  </a:lnTo>
                  <a:lnTo>
                    <a:pt x="1129" y="198"/>
                  </a:lnTo>
                  <a:lnTo>
                    <a:pt x="1231" y="163"/>
                  </a:lnTo>
                  <a:lnTo>
                    <a:pt x="1336" y="125"/>
                  </a:lnTo>
                  <a:lnTo>
                    <a:pt x="1444" y="87"/>
                  </a:lnTo>
                  <a:lnTo>
                    <a:pt x="1473" y="77"/>
                  </a:lnTo>
                  <a:lnTo>
                    <a:pt x="1501" y="67"/>
                  </a:lnTo>
                  <a:lnTo>
                    <a:pt x="1526" y="58"/>
                  </a:lnTo>
                  <a:lnTo>
                    <a:pt x="1551" y="50"/>
                  </a:lnTo>
                  <a:lnTo>
                    <a:pt x="1572" y="42"/>
                  </a:lnTo>
                  <a:lnTo>
                    <a:pt x="1594" y="35"/>
                  </a:lnTo>
                  <a:lnTo>
                    <a:pt x="1613" y="27"/>
                  </a:lnTo>
                  <a:lnTo>
                    <a:pt x="1632" y="21"/>
                  </a:lnTo>
                  <a:lnTo>
                    <a:pt x="1647" y="18"/>
                  </a:lnTo>
                  <a:lnTo>
                    <a:pt x="1661" y="12"/>
                  </a:lnTo>
                  <a:lnTo>
                    <a:pt x="1674" y="10"/>
                  </a:lnTo>
                  <a:lnTo>
                    <a:pt x="1686" y="6"/>
                  </a:lnTo>
                  <a:lnTo>
                    <a:pt x="1695" y="4"/>
                  </a:lnTo>
                  <a:lnTo>
                    <a:pt x="1703" y="2"/>
                  </a:lnTo>
                  <a:lnTo>
                    <a:pt x="1709" y="0"/>
                  </a:lnTo>
                  <a:lnTo>
                    <a:pt x="17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3981790" y="3211512"/>
              <a:ext cx="605121" cy="179841"/>
            </a:xfrm>
            <a:custGeom>
              <a:avLst/>
              <a:gdLst>
                <a:gd name="T0" fmla="*/ 2147483647 w 1643"/>
                <a:gd name="T1" fmla="*/ 2147483647 h 488"/>
                <a:gd name="T2" fmla="*/ 2147483647 w 1643"/>
                <a:gd name="T3" fmla="*/ 2147483647 h 488"/>
                <a:gd name="T4" fmla="*/ 2147483647 w 1643"/>
                <a:gd name="T5" fmla="*/ 2147483647 h 488"/>
                <a:gd name="T6" fmla="*/ 2147483647 w 1643"/>
                <a:gd name="T7" fmla="*/ 2147483647 h 488"/>
                <a:gd name="T8" fmla="*/ 2147483647 w 1643"/>
                <a:gd name="T9" fmla="*/ 2147483647 h 488"/>
                <a:gd name="T10" fmla="*/ 2147483647 w 1643"/>
                <a:gd name="T11" fmla="*/ 2147483647 h 488"/>
                <a:gd name="T12" fmla="*/ 2147483647 w 1643"/>
                <a:gd name="T13" fmla="*/ 2147483647 h 488"/>
                <a:gd name="T14" fmla="*/ 2147483647 w 1643"/>
                <a:gd name="T15" fmla="*/ 2147483647 h 488"/>
                <a:gd name="T16" fmla="*/ 2147483647 w 1643"/>
                <a:gd name="T17" fmla="*/ 2147483647 h 488"/>
                <a:gd name="T18" fmla="*/ 2147483647 w 1643"/>
                <a:gd name="T19" fmla="*/ 2147483647 h 488"/>
                <a:gd name="T20" fmla="*/ 2147483647 w 1643"/>
                <a:gd name="T21" fmla="*/ 2147483647 h 488"/>
                <a:gd name="T22" fmla="*/ 2147483647 w 1643"/>
                <a:gd name="T23" fmla="*/ 2147483647 h 488"/>
                <a:gd name="T24" fmla="*/ 2147483647 w 1643"/>
                <a:gd name="T25" fmla="*/ 2147483647 h 488"/>
                <a:gd name="T26" fmla="*/ 2147483647 w 1643"/>
                <a:gd name="T27" fmla="*/ 2147483647 h 488"/>
                <a:gd name="T28" fmla="*/ 2147483647 w 1643"/>
                <a:gd name="T29" fmla="*/ 2147483647 h 488"/>
                <a:gd name="T30" fmla="*/ 2147483647 w 1643"/>
                <a:gd name="T31" fmla="*/ 2147483647 h 488"/>
                <a:gd name="T32" fmla="*/ 2147483647 w 1643"/>
                <a:gd name="T33" fmla="*/ 2147483647 h 488"/>
                <a:gd name="T34" fmla="*/ 2147483647 w 1643"/>
                <a:gd name="T35" fmla="*/ 2147483647 h 488"/>
                <a:gd name="T36" fmla="*/ 2147483647 w 1643"/>
                <a:gd name="T37" fmla="*/ 2147483647 h 488"/>
                <a:gd name="T38" fmla="*/ 2147483647 w 1643"/>
                <a:gd name="T39" fmla="*/ 2147483647 h 488"/>
                <a:gd name="T40" fmla="*/ 2147483647 w 1643"/>
                <a:gd name="T41" fmla="*/ 2147483647 h 488"/>
                <a:gd name="T42" fmla="*/ 2147483647 w 1643"/>
                <a:gd name="T43" fmla="*/ 2147483647 h 488"/>
                <a:gd name="T44" fmla="*/ 2147483647 w 1643"/>
                <a:gd name="T45" fmla="*/ 2147483647 h 488"/>
                <a:gd name="T46" fmla="*/ 2147483647 w 1643"/>
                <a:gd name="T47" fmla="*/ 2147483647 h 488"/>
                <a:gd name="T48" fmla="*/ 2147483647 w 1643"/>
                <a:gd name="T49" fmla="*/ 2147483647 h 488"/>
                <a:gd name="T50" fmla="*/ 2147483647 w 1643"/>
                <a:gd name="T51" fmla="*/ 2147483647 h 488"/>
                <a:gd name="T52" fmla="*/ 2147483647 w 1643"/>
                <a:gd name="T53" fmla="*/ 2147483647 h 488"/>
                <a:gd name="T54" fmla="*/ 2147483647 w 1643"/>
                <a:gd name="T55" fmla="*/ 2147483647 h 488"/>
                <a:gd name="T56" fmla="*/ 2147483647 w 1643"/>
                <a:gd name="T57" fmla="*/ 2147483647 h 488"/>
                <a:gd name="T58" fmla="*/ 2147483647 w 1643"/>
                <a:gd name="T59" fmla="*/ 2147483647 h 488"/>
                <a:gd name="T60" fmla="*/ 2147483647 w 1643"/>
                <a:gd name="T61" fmla="*/ 2147483647 h 488"/>
                <a:gd name="T62" fmla="*/ 2147483647 w 1643"/>
                <a:gd name="T63" fmla="*/ 2147483647 h 488"/>
                <a:gd name="T64" fmla="*/ 2147483647 w 1643"/>
                <a:gd name="T65" fmla="*/ 2147483647 h 488"/>
                <a:gd name="T66" fmla="*/ 2147483647 w 1643"/>
                <a:gd name="T67" fmla="*/ 2147483647 h 488"/>
                <a:gd name="T68" fmla="*/ 2147483647 w 1643"/>
                <a:gd name="T69" fmla="*/ 2147483647 h 488"/>
                <a:gd name="T70" fmla="*/ 2147483647 w 1643"/>
                <a:gd name="T71" fmla="*/ 2147483647 h 488"/>
                <a:gd name="T72" fmla="*/ 2147483647 w 1643"/>
                <a:gd name="T73" fmla="*/ 2147483647 h 488"/>
                <a:gd name="T74" fmla="*/ 2147483647 w 1643"/>
                <a:gd name="T75" fmla="*/ 2147483647 h 488"/>
                <a:gd name="T76" fmla="*/ 2147483647 w 1643"/>
                <a:gd name="T77" fmla="*/ 2147483647 h 488"/>
                <a:gd name="T78" fmla="*/ 2147483647 w 1643"/>
                <a:gd name="T79" fmla="*/ 2147483647 h 488"/>
                <a:gd name="T80" fmla="*/ 2147483647 w 1643"/>
                <a:gd name="T81" fmla="*/ 2147483647 h 488"/>
                <a:gd name="T82" fmla="*/ 2147483647 w 1643"/>
                <a:gd name="T83" fmla="*/ 2147483647 h 488"/>
                <a:gd name="T84" fmla="*/ 0 w 1643"/>
                <a:gd name="T85" fmla="*/ 2147483647 h 488"/>
                <a:gd name="T86" fmla="*/ 2147483647 w 1643"/>
                <a:gd name="T87" fmla="*/ 2147483647 h 488"/>
                <a:gd name="T88" fmla="*/ 2147483647 w 1643"/>
                <a:gd name="T89" fmla="*/ 2147483647 h 488"/>
                <a:gd name="T90" fmla="*/ 2147483647 w 1643"/>
                <a:gd name="T91" fmla="*/ 2147483647 h 488"/>
                <a:gd name="T92" fmla="*/ 2147483647 w 1643"/>
                <a:gd name="T93" fmla="*/ 2147483647 h 488"/>
                <a:gd name="T94" fmla="*/ 2147483647 w 1643"/>
                <a:gd name="T95" fmla="*/ 2147483647 h 488"/>
                <a:gd name="T96" fmla="*/ 2147483647 w 1643"/>
                <a:gd name="T97" fmla="*/ 2147483647 h 488"/>
                <a:gd name="T98" fmla="*/ 2147483647 w 1643"/>
                <a:gd name="T99" fmla="*/ 2147483647 h 488"/>
                <a:gd name="T100" fmla="*/ 2147483647 w 1643"/>
                <a:gd name="T101" fmla="*/ 2147483647 h 488"/>
                <a:gd name="T102" fmla="*/ 2147483647 w 1643"/>
                <a:gd name="T103" fmla="*/ 2147483647 h 488"/>
                <a:gd name="T104" fmla="*/ 2147483647 w 1643"/>
                <a:gd name="T105" fmla="*/ 2147483647 h 488"/>
                <a:gd name="T106" fmla="*/ 2147483647 w 1643"/>
                <a:gd name="T107" fmla="*/ 2147483647 h 488"/>
                <a:gd name="T108" fmla="*/ 2147483647 w 1643"/>
                <a:gd name="T109" fmla="*/ 2147483647 h 488"/>
                <a:gd name="T110" fmla="*/ 2147483647 w 1643"/>
                <a:gd name="T111" fmla="*/ 2147483647 h 488"/>
                <a:gd name="T112" fmla="*/ 2147483647 w 1643"/>
                <a:gd name="T113" fmla="*/ 0 h 488"/>
                <a:gd name="T114" fmla="*/ 2147483647 w 1643"/>
                <a:gd name="T115" fmla="*/ 0 h 4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3"/>
                <a:gd name="T175" fmla="*/ 0 h 488"/>
                <a:gd name="T176" fmla="*/ 1643 w 1643"/>
                <a:gd name="T177" fmla="*/ 488 h 4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3" h="488">
                  <a:moveTo>
                    <a:pt x="1258" y="0"/>
                  </a:moveTo>
                  <a:lnTo>
                    <a:pt x="1263" y="0"/>
                  </a:lnTo>
                  <a:lnTo>
                    <a:pt x="1271" y="2"/>
                  </a:lnTo>
                  <a:lnTo>
                    <a:pt x="1281" y="2"/>
                  </a:lnTo>
                  <a:lnTo>
                    <a:pt x="1290" y="2"/>
                  </a:lnTo>
                  <a:lnTo>
                    <a:pt x="1300" y="4"/>
                  </a:lnTo>
                  <a:lnTo>
                    <a:pt x="1313" y="6"/>
                  </a:lnTo>
                  <a:lnTo>
                    <a:pt x="1325" y="8"/>
                  </a:lnTo>
                  <a:lnTo>
                    <a:pt x="1338" y="10"/>
                  </a:lnTo>
                  <a:lnTo>
                    <a:pt x="1354" y="12"/>
                  </a:lnTo>
                  <a:lnTo>
                    <a:pt x="1369" y="16"/>
                  </a:lnTo>
                  <a:lnTo>
                    <a:pt x="1386" y="18"/>
                  </a:lnTo>
                  <a:lnTo>
                    <a:pt x="1403" y="22"/>
                  </a:lnTo>
                  <a:lnTo>
                    <a:pt x="1421" y="25"/>
                  </a:lnTo>
                  <a:lnTo>
                    <a:pt x="1440" y="29"/>
                  </a:lnTo>
                  <a:lnTo>
                    <a:pt x="1461" y="33"/>
                  </a:lnTo>
                  <a:lnTo>
                    <a:pt x="1482" y="39"/>
                  </a:lnTo>
                  <a:lnTo>
                    <a:pt x="1501" y="45"/>
                  </a:lnTo>
                  <a:lnTo>
                    <a:pt x="1521" y="52"/>
                  </a:lnTo>
                  <a:lnTo>
                    <a:pt x="1538" y="58"/>
                  </a:lnTo>
                  <a:lnTo>
                    <a:pt x="1553" y="64"/>
                  </a:lnTo>
                  <a:lnTo>
                    <a:pt x="1567" y="72"/>
                  </a:lnTo>
                  <a:lnTo>
                    <a:pt x="1580" y="77"/>
                  </a:lnTo>
                  <a:lnTo>
                    <a:pt x="1592" y="83"/>
                  </a:lnTo>
                  <a:lnTo>
                    <a:pt x="1603" y="89"/>
                  </a:lnTo>
                  <a:lnTo>
                    <a:pt x="1613" y="95"/>
                  </a:lnTo>
                  <a:lnTo>
                    <a:pt x="1620" y="100"/>
                  </a:lnTo>
                  <a:lnTo>
                    <a:pt x="1628" y="106"/>
                  </a:lnTo>
                  <a:lnTo>
                    <a:pt x="1632" y="110"/>
                  </a:lnTo>
                  <a:lnTo>
                    <a:pt x="1638" y="116"/>
                  </a:lnTo>
                  <a:lnTo>
                    <a:pt x="1640" y="121"/>
                  </a:lnTo>
                  <a:lnTo>
                    <a:pt x="1642" y="125"/>
                  </a:lnTo>
                  <a:lnTo>
                    <a:pt x="1643" y="131"/>
                  </a:lnTo>
                  <a:lnTo>
                    <a:pt x="1642" y="139"/>
                  </a:lnTo>
                  <a:lnTo>
                    <a:pt x="1640" y="146"/>
                  </a:lnTo>
                  <a:lnTo>
                    <a:pt x="1636" y="152"/>
                  </a:lnTo>
                  <a:lnTo>
                    <a:pt x="1630" y="160"/>
                  </a:lnTo>
                  <a:lnTo>
                    <a:pt x="1624" y="167"/>
                  </a:lnTo>
                  <a:lnTo>
                    <a:pt x="1615" y="173"/>
                  </a:lnTo>
                  <a:lnTo>
                    <a:pt x="1605" y="181"/>
                  </a:lnTo>
                  <a:lnTo>
                    <a:pt x="1594" y="187"/>
                  </a:lnTo>
                  <a:lnTo>
                    <a:pt x="1582" y="192"/>
                  </a:lnTo>
                  <a:lnTo>
                    <a:pt x="1567" y="198"/>
                  </a:lnTo>
                  <a:lnTo>
                    <a:pt x="1551" y="204"/>
                  </a:lnTo>
                  <a:lnTo>
                    <a:pt x="1534" y="210"/>
                  </a:lnTo>
                  <a:lnTo>
                    <a:pt x="1515" y="214"/>
                  </a:lnTo>
                  <a:lnTo>
                    <a:pt x="1496" y="219"/>
                  </a:lnTo>
                  <a:lnTo>
                    <a:pt x="1473" y="225"/>
                  </a:lnTo>
                  <a:lnTo>
                    <a:pt x="1450" y="229"/>
                  </a:lnTo>
                  <a:lnTo>
                    <a:pt x="1409" y="237"/>
                  </a:lnTo>
                  <a:lnTo>
                    <a:pt x="1371" y="242"/>
                  </a:lnTo>
                  <a:lnTo>
                    <a:pt x="1332" y="250"/>
                  </a:lnTo>
                  <a:lnTo>
                    <a:pt x="1296" y="256"/>
                  </a:lnTo>
                  <a:lnTo>
                    <a:pt x="1261" y="263"/>
                  </a:lnTo>
                  <a:lnTo>
                    <a:pt x="1229" y="271"/>
                  </a:lnTo>
                  <a:lnTo>
                    <a:pt x="1198" y="277"/>
                  </a:lnTo>
                  <a:lnTo>
                    <a:pt x="1167" y="285"/>
                  </a:lnTo>
                  <a:lnTo>
                    <a:pt x="1162" y="287"/>
                  </a:lnTo>
                  <a:lnTo>
                    <a:pt x="1154" y="288"/>
                  </a:lnTo>
                  <a:lnTo>
                    <a:pt x="1146" y="290"/>
                  </a:lnTo>
                  <a:lnTo>
                    <a:pt x="1139" y="292"/>
                  </a:lnTo>
                  <a:lnTo>
                    <a:pt x="1129" y="294"/>
                  </a:lnTo>
                  <a:lnTo>
                    <a:pt x="1121" y="298"/>
                  </a:lnTo>
                  <a:lnTo>
                    <a:pt x="1110" y="300"/>
                  </a:lnTo>
                  <a:lnTo>
                    <a:pt x="1100" y="304"/>
                  </a:lnTo>
                  <a:lnTo>
                    <a:pt x="1089" y="308"/>
                  </a:lnTo>
                  <a:lnTo>
                    <a:pt x="1075" y="310"/>
                  </a:lnTo>
                  <a:lnTo>
                    <a:pt x="1064" y="313"/>
                  </a:lnTo>
                  <a:lnTo>
                    <a:pt x="1050" y="317"/>
                  </a:lnTo>
                  <a:lnTo>
                    <a:pt x="1035" y="321"/>
                  </a:lnTo>
                  <a:lnTo>
                    <a:pt x="1021" y="325"/>
                  </a:lnTo>
                  <a:lnTo>
                    <a:pt x="1006" y="331"/>
                  </a:lnTo>
                  <a:lnTo>
                    <a:pt x="991" y="334"/>
                  </a:lnTo>
                  <a:lnTo>
                    <a:pt x="973" y="338"/>
                  </a:lnTo>
                  <a:lnTo>
                    <a:pt x="956" y="344"/>
                  </a:lnTo>
                  <a:lnTo>
                    <a:pt x="939" y="350"/>
                  </a:lnTo>
                  <a:lnTo>
                    <a:pt x="920" y="354"/>
                  </a:lnTo>
                  <a:lnTo>
                    <a:pt x="901" y="359"/>
                  </a:lnTo>
                  <a:lnTo>
                    <a:pt x="881" y="365"/>
                  </a:lnTo>
                  <a:lnTo>
                    <a:pt x="860" y="371"/>
                  </a:lnTo>
                  <a:lnTo>
                    <a:pt x="839" y="377"/>
                  </a:lnTo>
                  <a:lnTo>
                    <a:pt x="818" y="382"/>
                  </a:lnTo>
                  <a:lnTo>
                    <a:pt x="795" y="390"/>
                  </a:lnTo>
                  <a:lnTo>
                    <a:pt x="772" y="396"/>
                  </a:lnTo>
                  <a:lnTo>
                    <a:pt x="749" y="404"/>
                  </a:lnTo>
                  <a:lnTo>
                    <a:pt x="724" y="409"/>
                  </a:lnTo>
                  <a:lnTo>
                    <a:pt x="699" y="417"/>
                  </a:lnTo>
                  <a:lnTo>
                    <a:pt x="674" y="425"/>
                  </a:lnTo>
                  <a:lnTo>
                    <a:pt x="649" y="432"/>
                  </a:lnTo>
                  <a:lnTo>
                    <a:pt x="620" y="438"/>
                  </a:lnTo>
                  <a:lnTo>
                    <a:pt x="593" y="446"/>
                  </a:lnTo>
                  <a:lnTo>
                    <a:pt x="567" y="452"/>
                  </a:lnTo>
                  <a:lnTo>
                    <a:pt x="542" y="457"/>
                  </a:lnTo>
                  <a:lnTo>
                    <a:pt x="517" y="461"/>
                  </a:lnTo>
                  <a:lnTo>
                    <a:pt x="494" y="467"/>
                  </a:lnTo>
                  <a:lnTo>
                    <a:pt x="472" y="471"/>
                  </a:lnTo>
                  <a:lnTo>
                    <a:pt x="451" y="475"/>
                  </a:lnTo>
                  <a:lnTo>
                    <a:pt x="430" y="477"/>
                  </a:lnTo>
                  <a:lnTo>
                    <a:pt x="413" y="480"/>
                  </a:lnTo>
                  <a:lnTo>
                    <a:pt x="394" y="482"/>
                  </a:lnTo>
                  <a:lnTo>
                    <a:pt x="378" y="484"/>
                  </a:lnTo>
                  <a:lnTo>
                    <a:pt x="361" y="486"/>
                  </a:lnTo>
                  <a:lnTo>
                    <a:pt x="348" y="486"/>
                  </a:lnTo>
                  <a:lnTo>
                    <a:pt x="334" y="488"/>
                  </a:lnTo>
                  <a:lnTo>
                    <a:pt x="321" y="488"/>
                  </a:lnTo>
                  <a:lnTo>
                    <a:pt x="290" y="488"/>
                  </a:lnTo>
                  <a:lnTo>
                    <a:pt x="261" y="486"/>
                  </a:lnTo>
                  <a:lnTo>
                    <a:pt x="234" y="484"/>
                  </a:lnTo>
                  <a:lnTo>
                    <a:pt x="209" y="482"/>
                  </a:lnTo>
                  <a:lnTo>
                    <a:pt x="185" y="478"/>
                  </a:lnTo>
                  <a:lnTo>
                    <a:pt x="161" y="475"/>
                  </a:lnTo>
                  <a:lnTo>
                    <a:pt x="138" y="469"/>
                  </a:lnTo>
                  <a:lnTo>
                    <a:pt x="115" y="463"/>
                  </a:lnTo>
                  <a:lnTo>
                    <a:pt x="102" y="457"/>
                  </a:lnTo>
                  <a:lnTo>
                    <a:pt x="89" y="454"/>
                  </a:lnTo>
                  <a:lnTo>
                    <a:pt x="77" y="448"/>
                  </a:lnTo>
                  <a:lnTo>
                    <a:pt x="65" y="444"/>
                  </a:lnTo>
                  <a:lnTo>
                    <a:pt x="56" y="440"/>
                  </a:lnTo>
                  <a:lnTo>
                    <a:pt x="46" y="434"/>
                  </a:lnTo>
                  <a:lnTo>
                    <a:pt x="37" y="430"/>
                  </a:lnTo>
                  <a:lnTo>
                    <a:pt x="29" y="425"/>
                  </a:lnTo>
                  <a:lnTo>
                    <a:pt x="23" y="421"/>
                  </a:lnTo>
                  <a:lnTo>
                    <a:pt x="18" y="415"/>
                  </a:lnTo>
                  <a:lnTo>
                    <a:pt x="12" y="409"/>
                  </a:lnTo>
                  <a:lnTo>
                    <a:pt x="8" y="406"/>
                  </a:lnTo>
                  <a:lnTo>
                    <a:pt x="4" y="400"/>
                  </a:lnTo>
                  <a:lnTo>
                    <a:pt x="2" y="394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4" y="365"/>
                  </a:lnTo>
                  <a:lnTo>
                    <a:pt x="8" y="358"/>
                  </a:lnTo>
                  <a:lnTo>
                    <a:pt x="12" y="350"/>
                  </a:lnTo>
                  <a:lnTo>
                    <a:pt x="19" y="344"/>
                  </a:lnTo>
                  <a:lnTo>
                    <a:pt x="27" y="338"/>
                  </a:lnTo>
                  <a:lnTo>
                    <a:pt x="37" y="333"/>
                  </a:lnTo>
                  <a:lnTo>
                    <a:pt x="48" y="327"/>
                  </a:lnTo>
                  <a:lnTo>
                    <a:pt x="60" y="323"/>
                  </a:lnTo>
                  <a:lnTo>
                    <a:pt x="73" y="317"/>
                  </a:lnTo>
                  <a:lnTo>
                    <a:pt x="89" y="313"/>
                  </a:lnTo>
                  <a:lnTo>
                    <a:pt x="106" y="311"/>
                  </a:lnTo>
                  <a:lnTo>
                    <a:pt x="123" y="308"/>
                  </a:lnTo>
                  <a:lnTo>
                    <a:pt x="144" y="306"/>
                  </a:lnTo>
                  <a:lnTo>
                    <a:pt x="163" y="304"/>
                  </a:lnTo>
                  <a:lnTo>
                    <a:pt x="186" y="304"/>
                  </a:lnTo>
                  <a:lnTo>
                    <a:pt x="304" y="277"/>
                  </a:lnTo>
                  <a:lnTo>
                    <a:pt x="421" y="248"/>
                  </a:lnTo>
                  <a:lnTo>
                    <a:pt x="538" y="219"/>
                  </a:lnTo>
                  <a:lnTo>
                    <a:pt x="653" y="187"/>
                  </a:lnTo>
                  <a:lnTo>
                    <a:pt x="768" y="154"/>
                  </a:lnTo>
                  <a:lnTo>
                    <a:pt x="826" y="137"/>
                  </a:lnTo>
                  <a:lnTo>
                    <a:pt x="883" y="119"/>
                  </a:lnTo>
                  <a:lnTo>
                    <a:pt x="941" y="102"/>
                  </a:lnTo>
                  <a:lnTo>
                    <a:pt x="997" y="83"/>
                  </a:lnTo>
                  <a:lnTo>
                    <a:pt x="1054" y="64"/>
                  </a:lnTo>
                  <a:lnTo>
                    <a:pt x="1110" y="45"/>
                  </a:lnTo>
                  <a:lnTo>
                    <a:pt x="1125" y="39"/>
                  </a:lnTo>
                  <a:lnTo>
                    <a:pt x="1140" y="33"/>
                  </a:lnTo>
                  <a:lnTo>
                    <a:pt x="1154" y="29"/>
                  </a:lnTo>
                  <a:lnTo>
                    <a:pt x="1167" y="24"/>
                  </a:lnTo>
                  <a:lnTo>
                    <a:pt x="1179" y="20"/>
                  </a:lnTo>
                  <a:lnTo>
                    <a:pt x="1190" y="18"/>
                  </a:lnTo>
                  <a:lnTo>
                    <a:pt x="1200" y="14"/>
                  </a:lnTo>
                  <a:lnTo>
                    <a:pt x="1210" y="10"/>
                  </a:lnTo>
                  <a:lnTo>
                    <a:pt x="1219" y="8"/>
                  </a:lnTo>
                  <a:lnTo>
                    <a:pt x="1227" y="6"/>
                  </a:lnTo>
                  <a:lnTo>
                    <a:pt x="1235" y="4"/>
                  </a:lnTo>
                  <a:lnTo>
                    <a:pt x="1240" y="4"/>
                  </a:lnTo>
                  <a:lnTo>
                    <a:pt x="1246" y="2"/>
                  </a:lnTo>
                  <a:lnTo>
                    <a:pt x="1252" y="2"/>
                  </a:lnTo>
                  <a:lnTo>
                    <a:pt x="1256" y="0"/>
                  </a:lnTo>
                  <a:lnTo>
                    <a:pt x="12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/>
            </p:cNvSpPr>
            <p:nvPr/>
          </p:nvSpPr>
          <p:spPr bwMode="auto">
            <a:xfrm>
              <a:off x="3660435" y="3402410"/>
              <a:ext cx="1749028" cy="1397454"/>
            </a:xfrm>
            <a:custGeom>
              <a:avLst/>
              <a:gdLst>
                <a:gd name="T0" fmla="*/ 2147483647 w 4745"/>
                <a:gd name="T1" fmla="*/ 2147483647 h 3791"/>
                <a:gd name="T2" fmla="*/ 2147483647 w 4745"/>
                <a:gd name="T3" fmla="*/ 2147483647 h 3791"/>
                <a:gd name="T4" fmla="*/ 2147483647 w 4745"/>
                <a:gd name="T5" fmla="*/ 2147483647 h 3791"/>
                <a:gd name="T6" fmla="*/ 2147483647 w 4745"/>
                <a:gd name="T7" fmla="*/ 2147483647 h 3791"/>
                <a:gd name="T8" fmla="*/ 2147483647 w 4745"/>
                <a:gd name="T9" fmla="*/ 2147483647 h 3791"/>
                <a:gd name="T10" fmla="*/ 2147483647 w 4745"/>
                <a:gd name="T11" fmla="*/ 2147483647 h 3791"/>
                <a:gd name="T12" fmla="*/ 2147483647 w 4745"/>
                <a:gd name="T13" fmla="*/ 2147483647 h 3791"/>
                <a:gd name="T14" fmla="*/ 2147483647 w 4745"/>
                <a:gd name="T15" fmla="*/ 2147483647 h 3791"/>
                <a:gd name="T16" fmla="*/ 2147483647 w 4745"/>
                <a:gd name="T17" fmla="*/ 2147483647 h 3791"/>
                <a:gd name="T18" fmla="*/ 2147483647 w 4745"/>
                <a:gd name="T19" fmla="*/ 2147483647 h 3791"/>
                <a:gd name="T20" fmla="*/ 2147483647 w 4745"/>
                <a:gd name="T21" fmla="*/ 2147483647 h 3791"/>
                <a:gd name="T22" fmla="*/ 2147483647 w 4745"/>
                <a:gd name="T23" fmla="*/ 2147483647 h 3791"/>
                <a:gd name="T24" fmla="*/ 2147483647 w 4745"/>
                <a:gd name="T25" fmla="*/ 2147483647 h 3791"/>
                <a:gd name="T26" fmla="*/ 2147483647 w 4745"/>
                <a:gd name="T27" fmla="*/ 2147483647 h 3791"/>
                <a:gd name="T28" fmla="*/ 2147483647 w 4745"/>
                <a:gd name="T29" fmla="*/ 2147483647 h 3791"/>
                <a:gd name="T30" fmla="*/ 2147483647 w 4745"/>
                <a:gd name="T31" fmla="*/ 2147483647 h 3791"/>
                <a:gd name="T32" fmla="*/ 2147483647 w 4745"/>
                <a:gd name="T33" fmla="*/ 2147483647 h 3791"/>
                <a:gd name="T34" fmla="*/ 2147483647 w 4745"/>
                <a:gd name="T35" fmla="*/ 2147483647 h 3791"/>
                <a:gd name="T36" fmla="*/ 2147483647 w 4745"/>
                <a:gd name="T37" fmla="*/ 2147483647 h 3791"/>
                <a:gd name="T38" fmla="*/ 2147483647 w 4745"/>
                <a:gd name="T39" fmla="*/ 2147483647 h 3791"/>
                <a:gd name="T40" fmla="*/ 2147483647 w 4745"/>
                <a:gd name="T41" fmla="*/ 2147483647 h 3791"/>
                <a:gd name="T42" fmla="*/ 2147483647 w 4745"/>
                <a:gd name="T43" fmla="*/ 2147483647 h 3791"/>
                <a:gd name="T44" fmla="*/ 2147483647 w 4745"/>
                <a:gd name="T45" fmla="*/ 2147483647 h 3791"/>
                <a:gd name="T46" fmla="*/ 2147483647 w 4745"/>
                <a:gd name="T47" fmla="*/ 2147483647 h 3791"/>
                <a:gd name="T48" fmla="*/ 2147483647 w 4745"/>
                <a:gd name="T49" fmla="*/ 2147483647 h 3791"/>
                <a:gd name="T50" fmla="*/ 2147483647 w 4745"/>
                <a:gd name="T51" fmla="*/ 2147483647 h 3791"/>
                <a:gd name="T52" fmla="*/ 2147483647 w 4745"/>
                <a:gd name="T53" fmla="*/ 2147483647 h 3791"/>
                <a:gd name="T54" fmla="*/ 2147483647 w 4745"/>
                <a:gd name="T55" fmla="*/ 2147483647 h 3791"/>
                <a:gd name="T56" fmla="*/ 2147483647 w 4745"/>
                <a:gd name="T57" fmla="*/ 2147483647 h 3791"/>
                <a:gd name="T58" fmla="*/ 2147483647 w 4745"/>
                <a:gd name="T59" fmla="*/ 2147483647 h 3791"/>
                <a:gd name="T60" fmla="*/ 2147483647 w 4745"/>
                <a:gd name="T61" fmla="*/ 2147483647 h 3791"/>
                <a:gd name="T62" fmla="*/ 2147483647 w 4745"/>
                <a:gd name="T63" fmla="*/ 2147483647 h 3791"/>
                <a:gd name="T64" fmla="*/ 2147483647 w 4745"/>
                <a:gd name="T65" fmla="*/ 2147483647 h 3791"/>
                <a:gd name="T66" fmla="*/ 2147483647 w 4745"/>
                <a:gd name="T67" fmla="*/ 2147483647 h 3791"/>
                <a:gd name="T68" fmla="*/ 2147483647 w 4745"/>
                <a:gd name="T69" fmla="*/ 2147483647 h 3791"/>
                <a:gd name="T70" fmla="*/ 2147483647 w 4745"/>
                <a:gd name="T71" fmla="*/ 2147483647 h 3791"/>
                <a:gd name="T72" fmla="*/ 2147483647 w 4745"/>
                <a:gd name="T73" fmla="*/ 2147483647 h 3791"/>
                <a:gd name="T74" fmla="*/ 2147483647 w 4745"/>
                <a:gd name="T75" fmla="*/ 2147483647 h 3791"/>
                <a:gd name="T76" fmla="*/ 2147483647 w 4745"/>
                <a:gd name="T77" fmla="*/ 2147483647 h 3791"/>
                <a:gd name="T78" fmla="*/ 2147483647 w 4745"/>
                <a:gd name="T79" fmla="*/ 2147483647 h 3791"/>
                <a:gd name="T80" fmla="*/ 2147483647 w 4745"/>
                <a:gd name="T81" fmla="*/ 2147483647 h 3791"/>
                <a:gd name="T82" fmla="*/ 2147483647 w 4745"/>
                <a:gd name="T83" fmla="*/ 2147483647 h 3791"/>
                <a:gd name="T84" fmla="*/ 2147483647 w 4745"/>
                <a:gd name="T85" fmla="*/ 2147483647 h 3791"/>
                <a:gd name="T86" fmla="*/ 2147483647 w 4745"/>
                <a:gd name="T87" fmla="*/ 2147483647 h 3791"/>
                <a:gd name="T88" fmla="*/ 2147483647 w 4745"/>
                <a:gd name="T89" fmla="*/ 2147483647 h 3791"/>
                <a:gd name="T90" fmla="*/ 2147483647 w 4745"/>
                <a:gd name="T91" fmla="*/ 2147483647 h 3791"/>
                <a:gd name="T92" fmla="*/ 2147483647 w 4745"/>
                <a:gd name="T93" fmla="*/ 2147483647 h 3791"/>
                <a:gd name="T94" fmla="*/ 2147483647 w 4745"/>
                <a:gd name="T95" fmla="*/ 2147483647 h 3791"/>
                <a:gd name="T96" fmla="*/ 2147483647 w 4745"/>
                <a:gd name="T97" fmla="*/ 2147483647 h 3791"/>
                <a:gd name="T98" fmla="*/ 2147483647 w 4745"/>
                <a:gd name="T99" fmla="*/ 2147483647 h 3791"/>
                <a:gd name="T100" fmla="*/ 2147483647 w 4745"/>
                <a:gd name="T101" fmla="*/ 2147483647 h 3791"/>
                <a:gd name="T102" fmla="*/ 2147483647 w 4745"/>
                <a:gd name="T103" fmla="*/ 2147483647 h 3791"/>
                <a:gd name="T104" fmla="*/ 2147483647 w 4745"/>
                <a:gd name="T105" fmla="*/ 2147483647 h 3791"/>
                <a:gd name="T106" fmla="*/ 2147483647 w 4745"/>
                <a:gd name="T107" fmla="*/ 2147483647 h 3791"/>
                <a:gd name="T108" fmla="*/ 2147483647 w 4745"/>
                <a:gd name="T109" fmla="*/ 2147483647 h 3791"/>
                <a:gd name="T110" fmla="*/ 2147483647 w 4745"/>
                <a:gd name="T111" fmla="*/ 2147483647 h 3791"/>
                <a:gd name="T112" fmla="*/ 2147483647 w 4745"/>
                <a:gd name="T113" fmla="*/ 2147483647 h 3791"/>
                <a:gd name="T114" fmla="*/ 2147483647 w 4745"/>
                <a:gd name="T115" fmla="*/ 2147483647 h 3791"/>
                <a:gd name="T116" fmla="*/ 2147483647 w 4745"/>
                <a:gd name="T117" fmla="*/ 2147483647 h 37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45"/>
                <a:gd name="T178" fmla="*/ 0 h 3791"/>
                <a:gd name="T179" fmla="*/ 4745 w 4745"/>
                <a:gd name="T180" fmla="*/ 3791 h 37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45" h="3791">
                  <a:moveTo>
                    <a:pt x="2808" y="0"/>
                  </a:moveTo>
                  <a:lnTo>
                    <a:pt x="2818" y="0"/>
                  </a:lnTo>
                  <a:lnTo>
                    <a:pt x="2827" y="0"/>
                  </a:lnTo>
                  <a:lnTo>
                    <a:pt x="2841" y="2"/>
                  </a:lnTo>
                  <a:lnTo>
                    <a:pt x="2852" y="6"/>
                  </a:lnTo>
                  <a:lnTo>
                    <a:pt x="2868" y="7"/>
                  </a:lnTo>
                  <a:lnTo>
                    <a:pt x="2883" y="11"/>
                  </a:lnTo>
                  <a:lnTo>
                    <a:pt x="2900" y="17"/>
                  </a:lnTo>
                  <a:lnTo>
                    <a:pt x="2918" y="23"/>
                  </a:lnTo>
                  <a:lnTo>
                    <a:pt x="2939" y="29"/>
                  </a:lnTo>
                  <a:lnTo>
                    <a:pt x="2960" y="36"/>
                  </a:lnTo>
                  <a:lnTo>
                    <a:pt x="2981" y="44"/>
                  </a:lnTo>
                  <a:lnTo>
                    <a:pt x="3004" y="54"/>
                  </a:lnTo>
                  <a:lnTo>
                    <a:pt x="3029" y="63"/>
                  </a:lnTo>
                  <a:lnTo>
                    <a:pt x="3056" y="73"/>
                  </a:lnTo>
                  <a:lnTo>
                    <a:pt x="3083" y="86"/>
                  </a:lnTo>
                  <a:lnTo>
                    <a:pt x="3110" y="98"/>
                  </a:lnTo>
                  <a:lnTo>
                    <a:pt x="3131" y="111"/>
                  </a:lnTo>
                  <a:lnTo>
                    <a:pt x="3148" y="123"/>
                  </a:lnTo>
                  <a:lnTo>
                    <a:pt x="3165" y="134"/>
                  </a:lnTo>
                  <a:lnTo>
                    <a:pt x="3181" y="146"/>
                  </a:lnTo>
                  <a:lnTo>
                    <a:pt x="3196" y="155"/>
                  </a:lnTo>
                  <a:lnTo>
                    <a:pt x="3209" y="167"/>
                  </a:lnTo>
                  <a:lnTo>
                    <a:pt x="3221" y="176"/>
                  </a:lnTo>
                  <a:lnTo>
                    <a:pt x="3230" y="186"/>
                  </a:lnTo>
                  <a:lnTo>
                    <a:pt x="3240" y="196"/>
                  </a:lnTo>
                  <a:lnTo>
                    <a:pt x="3248" y="203"/>
                  </a:lnTo>
                  <a:lnTo>
                    <a:pt x="3255" y="211"/>
                  </a:lnTo>
                  <a:lnTo>
                    <a:pt x="3261" y="219"/>
                  </a:lnTo>
                  <a:lnTo>
                    <a:pt x="3265" y="226"/>
                  </a:lnTo>
                  <a:lnTo>
                    <a:pt x="3269" y="234"/>
                  </a:lnTo>
                  <a:lnTo>
                    <a:pt x="3269" y="240"/>
                  </a:lnTo>
                  <a:lnTo>
                    <a:pt x="3271" y="245"/>
                  </a:lnTo>
                  <a:lnTo>
                    <a:pt x="3269" y="255"/>
                  </a:lnTo>
                  <a:lnTo>
                    <a:pt x="3267" y="267"/>
                  </a:lnTo>
                  <a:lnTo>
                    <a:pt x="3265" y="280"/>
                  </a:lnTo>
                  <a:lnTo>
                    <a:pt x="3259" y="295"/>
                  </a:lnTo>
                  <a:lnTo>
                    <a:pt x="3253" y="313"/>
                  </a:lnTo>
                  <a:lnTo>
                    <a:pt x="3246" y="332"/>
                  </a:lnTo>
                  <a:lnTo>
                    <a:pt x="3236" y="353"/>
                  </a:lnTo>
                  <a:lnTo>
                    <a:pt x="3227" y="374"/>
                  </a:lnTo>
                  <a:lnTo>
                    <a:pt x="3211" y="411"/>
                  </a:lnTo>
                  <a:lnTo>
                    <a:pt x="3196" y="449"/>
                  </a:lnTo>
                  <a:lnTo>
                    <a:pt x="3181" y="485"/>
                  </a:lnTo>
                  <a:lnTo>
                    <a:pt x="3165" y="526"/>
                  </a:lnTo>
                  <a:lnTo>
                    <a:pt x="3152" y="564"/>
                  </a:lnTo>
                  <a:lnTo>
                    <a:pt x="3138" y="604"/>
                  </a:lnTo>
                  <a:lnTo>
                    <a:pt x="3125" y="647"/>
                  </a:lnTo>
                  <a:lnTo>
                    <a:pt x="3111" y="689"/>
                  </a:lnTo>
                  <a:lnTo>
                    <a:pt x="3098" y="731"/>
                  </a:lnTo>
                  <a:lnTo>
                    <a:pt x="3086" y="775"/>
                  </a:lnTo>
                  <a:lnTo>
                    <a:pt x="3073" y="821"/>
                  </a:lnTo>
                  <a:lnTo>
                    <a:pt x="3062" y="866"/>
                  </a:lnTo>
                  <a:lnTo>
                    <a:pt x="3050" y="914"/>
                  </a:lnTo>
                  <a:lnTo>
                    <a:pt x="3040" y="960"/>
                  </a:lnTo>
                  <a:lnTo>
                    <a:pt x="3031" y="1010"/>
                  </a:lnTo>
                  <a:lnTo>
                    <a:pt x="3021" y="1057"/>
                  </a:lnTo>
                  <a:lnTo>
                    <a:pt x="3012" y="1111"/>
                  </a:lnTo>
                  <a:lnTo>
                    <a:pt x="3002" y="1163"/>
                  </a:lnTo>
                  <a:lnTo>
                    <a:pt x="2994" y="1217"/>
                  </a:lnTo>
                  <a:lnTo>
                    <a:pt x="2987" y="1271"/>
                  </a:lnTo>
                  <a:lnTo>
                    <a:pt x="2981" y="1326"/>
                  </a:lnTo>
                  <a:lnTo>
                    <a:pt x="2973" y="1380"/>
                  </a:lnTo>
                  <a:lnTo>
                    <a:pt x="2967" y="1438"/>
                  </a:lnTo>
                  <a:lnTo>
                    <a:pt x="2964" y="1493"/>
                  </a:lnTo>
                  <a:lnTo>
                    <a:pt x="2958" y="1551"/>
                  </a:lnTo>
                  <a:lnTo>
                    <a:pt x="2954" y="1610"/>
                  </a:lnTo>
                  <a:lnTo>
                    <a:pt x="2950" y="1668"/>
                  </a:lnTo>
                  <a:lnTo>
                    <a:pt x="2948" y="1727"/>
                  </a:lnTo>
                  <a:lnTo>
                    <a:pt x="2946" y="1789"/>
                  </a:lnTo>
                  <a:lnTo>
                    <a:pt x="2944" y="1850"/>
                  </a:lnTo>
                  <a:lnTo>
                    <a:pt x="2943" y="1912"/>
                  </a:lnTo>
                  <a:lnTo>
                    <a:pt x="2943" y="1975"/>
                  </a:lnTo>
                  <a:lnTo>
                    <a:pt x="2943" y="2015"/>
                  </a:lnTo>
                  <a:lnTo>
                    <a:pt x="2944" y="2054"/>
                  </a:lnTo>
                  <a:lnTo>
                    <a:pt x="2946" y="2092"/>
                  </a:lnTo>
                  <a:lnTo>
                    <a:pt x="2948" y="2131"/>
                  </a:lnTo>
                  <a:lnTo>
                    <a:pt x="2952" y="2169"/>
                  </a:lnTo>
                  <a:lnTo>
                    <a:pt x="2956" y="2207"/>
                  </a:lnTo>
                  <a:lnTo>
                    <a:pt x="2962" y="2244"/>
                  </a:lnTo>
                  <a:lnTo>
                    <a:pt x="2967" y="2280"/>
                  </a:lnTo>
                  <a:lnTo>
                    <a:pt x="2973" y="2317"/>
                  </a:lnTo>
                  <a:lnTo>
                    <a:pt x="2981" y="2351"/>
                  </a:lnTo>
                  <a:lnTo>
                    <a:pt x="2989" y="2388"/>
                  </a:lnTo>
                  <a:lnTo>
                    <a:pt x="2998" y="2422"/>
                  </a:lnTo>
                  <a:lnTo>
                    <a:pt x="3008" y="2457"/>
                  </a:lnTo>
                  <a:lnTo>
                    <a:pt x="3017" y="2490"/>
                  </a:lnTo>
                  <a:lnTo>
                    <a:pt x="3029" y="2524"/>
                  </a:lnTo>
                  <a:lnTo>
                    <a:pt x="3040" y="2557"/>
                  </a:lnTo>
                  <a:lnTo>
                    <a:pt x="3054" y="2589"/>
                  </a:lnTo>
                  <a:lnTo>
                    <a:pt x="3065" y="2622"/>
                  </a:lnTo>
                  <a:lnTo>
                    <a:pt x="3081" y="2653"/>
                  </a:lnTo>
                  <a:lnTo>
                    <a:pt x="3094" y="2685"/>
                  </a:lnTo>
                  <a:lnTo>
                    <a:pt x="3110" y="2716"/>
                  </a:lnTo>
                  <a:lnTo>
                    <a:pt x="3127" y="2747"/>
                  </a:lnTo>
                  <a:lnTo>
                    <a:pt x="3144" y="2776"/>
                  </a:lnTo>
                  <a:lnTo>
                    <a:pt x="3161" y="2806"/>
                  </a:lnTo>
                  <a:lnTo>
                    <a:pt x="3179" y="2835"/>
                  </a:lnTo>
                  <a:lnTo>
                    <a:pt x="3198" y="2864"/>
                  </a:lnTo>
                  <a:lnTo>
                    <a:pt x="3219" y="2893"/>
                  </a:lnTo>
                  <a:lnTo>
                    <a:pt x="3238" y="2920"/>
                  </a:lnTo>
                  <a:lnTo>
                    <a:pt x="3259" y="2948"/>
                  </a:lnTo>
                  <a:lnTo>
                    <a:pt x="3282" y="2975"/>
                  </a:lnTo>
                  <a:lnTo>
                    <a:pt x="3305" y="3002"/>
                  </a:lnTo>
                  <a:lnTo>
                    <a:pt x="3328" y="3029"/>
                  </a:lnTo>
                  <a:lnTo>
                    <a:pt x="3349" y="3050"/>
                  </a:lnTo>
                  <a:lnTo>
                    <a:pt x="3371" y="3069"/>
                  </a:lnTo>
                  <a:lnTo>
                    <a:pt x="3392" y="3088"/>
                  </a:lnTo>
                  <a:lnTo>
                    <a:pt x="3413" y="3108"/>
                  </a:lnTo>
                  <a:lnTo>
                    <a:pt x="3434" y="3125"/>
                  </a:lnTo>
                  <a:lnTo>
                    <a:pt x="3455" y="3142"/>
                  </a:lnTo>
                  <a:lnTo>
                    <a:pt x="3476" y="3159"/>
                  </a:lnTo>
                  <a:lnTo>
                    <a:pt x="3497" y="3175"/>
                  </a:lnTo>
                  <a:lnTo>
                    <a:pt x="3518" y="3190"/>
                  </a:lnTo>
                  <a:lnTo>
                    <a:pt x="3541" y="3206"/>
                  </a:lnTo>
                  <a:lnTo>
                    <a:pt x="3563" y="3219"/>
                  </a:lnTo>
                  <a:lnTo>
                    <a:pt x="3586" y="3232"/>
                  </a:lnTo>
                  <a:lnTo>
                    <a:pt x="3607" y="3244"/>
                  </a:lnTo>
                  <a:lnTo>
                    <a:pt x="3628" y="3257"/>
                  </a:lnTo>
                  <a:lnTo>
                    <a:pt x="3651" y="3269"/>
                  </a:lnTo>
                  <a:lnTo>
                    <a:pt x="3672" y="3279"/>
                  </a:lnTo>
                  <a:lnTo>
                    <a:pt x="3695" y="3288"/>
                  </a:lnTo>
                  <a:lnTo>
                    <a:pt x="3718" y="3298"/>
                  </a:lnTo>
                  <a:lnTo>
                    <a:pt x="3739" y="3307"/>
                  </a:lnTo>
                  <a:lnTo>
                    <a:pt x="3762" y="3315"/>
                  </a:lnTo>
                  <a:lnTo>
                    <a:pt x="3785" y="3323"/>
                  </a:lnTo>
                  <a:lnTo>
                    <a:pt x="3806" y="3328"/>
                  </a:lnTo>
                  <a:lnTo>
                    <a:pt x="3829" y="3334"/>
                  </a:lnTo>
                  <a:lnTo>
                    <a:pt x="3852" y="3340"/>
                  </a:lnTo>
                  <a:lnTo>
                    <a:pt x="3875" y="3346"/>
                  </a:lnTo>
                  <a:lnTo>
                    <a:pt x="3897" y="3350"/>
                  </a:lnTo>
                  <a:lnTo>
                    <a:pt x="3920" y="3353"/>
                  </a:lnTo>
                  <a:lnTo>
                    <a:pt x="3943" y="3355"/>
                  </a:lnTo>
                  <a:lnTo>
                    <a:pt x="3966" y="3359"/>
                  </a:lnTo>
                  <a:lnTo>
                    <a:pt x="3989" y="3359"/>
                  </a:lnTo>
                  <a:lnTo>
                    <a:pt x="4012" y="3361"/>
                  </a:lnTo>
                  <a:lnTo>
                    <a:pt x="4035" y="3361"/>
                  </a:lnTo>
                  <a:lnTo>
                    <a:pt x="4054" y="3361"/>
                  </a:lnTo>
                  <a:lnTo>
                    <a:pt x="4073" y="3357"/>
                  </a:lnTo>
                  <a:lnTo>
                    <a:pt x="4090" y="3353"/>
                  </a:lnTo>
                  <a:lnTo>
                    <a:pt x="4108" y="3348"/>
                  </a:lnTo>
                  <a:lnTo>
                    <a:pt x="4125" y="3342"/>
                  </a:lnTo>
                  <a:lnTo>
                    <a:pt x="4140" y="3332"/>
                  </a:lnTo>
                  <a:lnTo>
                    <a:pt x="4154" y="3321"/>
                  </a:lnTo>
                  <a:lnTo>
                    <a:pt x="4167" y="3309"/>
                  </a:lnTo>
                  <a:lnTo>
                    <a:pt x="4181" y="3296"/>
                  </a:lnTo>
                  <a:lnTo>
                    <a:pt x="4192" y="3280"/>
                  </a:lnTo>
                  <a:lnTo>
                    <a:pt x="4202" y="3263"/>
                  </a:lnTo>
                  <a:lnTo>
                    <a:pt x="4211" y="3244"/>
                  </a:lnTo>
                  <a:lnTo>
                    <a:pt x="4219" y="3223"/>
                  </a:lnTo>
                  <a:lnTo>
                    <a:pt x="4227" y="3202"/>
                  </a:lnTo>
                  <a:lnTo>
                    <a:pt x="4234" y="3177"/>
                  </a:lnTo>
                  <a:lnTo>
                    <a:pt x="4238" y="3152"/>
                  </a:lnTo>
                  <a:lnTo>
                    <a:pt x="4238" y="3150"/>
                  </a:lnTo>
                  <a:lnTo>
                    <a:pt x="4240" y="3150"/>
                  </a:lnTo>
                  <a:lnTo>
                    <a:pt x="4240" y="3146"/>
                  </a:lnTo>
                  <a:lnTo>
                    <a:pt x="4240" y="3142"/>
                  </a:lnTo>
                  <a:lnTo>
                    <a:pt x="4242" y="3136"/>
                  </a:lnTo>
                  <a:lnTo>
                    <a:pt x="4242" y="3131"/>
                  </a:lnTo>
                  <a:lnTo>
                    <a:pt x="4244" y="3123"/>
                  </a:lnTo>
                  <a:lnTo>
                    <a:pt x="4246" y="3113"/>
                  </a:lnTo>
                  <a:lnTo>
                    <a:pt x="4248" y="3104"/>
                  </a:lnTo>
                  <a:lnTo>
                    <a:pt x="4250" y="3092"/>
                  </a:lnTo>
                  <a:lnTo>
                    <a:pt x="4254" y="3079"/>
                  </a:lnTo>
                  <a:lnTo>
                    <a:pt x="4256" y="3065"/>
                  </a:lnTo>
                  <a:lnTo>
                    <a:pt x="4257" y="3052"/>
                  </a:lnTo>
                  <a:lnTo>
                    <a:pt x="4261" y="3035"/>
                  </a:lnTo>
                  <a:lnTo>
                    <a:pt x="4265" y="3017"/>
                  </a:lnTo>
                  <a:lnTo>
                    <a:pt x="4269" y="3000"/>
                  </a:lnTo>
                  <a:lnTo>
                    <a:pt x="4273" y="2981"/>
                  </a:lnTo>
                  <a:lnTo>
                    <a:pt x="4277" y="2960"/>
                  </a:lnTo>
                  <a:lnTo>
                    <a:pt x="4280" y="2939"/>
                  </a:lnTo>
                  <a:lnTo>
                    <a:pt x="4284" y="2916"/>
                  </a:lnTo>
                  <a:lnTo>
                    <a:pt x="4290" y="2891"/>
                  </a:lnTo>
                  <a:lnTo>
                    <a:pt x="4294" y="2866"/>
                  </a:lnTo>
                  <a:lnTo>
                    <a:pt x="4300" y="2839"/>
                  </a:lnTo>
                  <a:lnTo>
                    <a:pt x="4304" y="2812"/>
                  </a:lnTo>
                  <a:lnTo>
                    <a:pt x="4309" y="2783"/>
                  </a:lnTo>
                  <a:lnTo>
                    <a:pt x="4315" y="2753"/>
                  </a:lnTo>
                  <a:lnTo>
                    <a:pt x="4321" y="2722"/>
                  </a:lnTo>
                  <a:lnTo>
                    <a:pt x="4328" y="2689"/>
                  </a:lnTo>
                  <a:lnTo>
                    <a:pt x="4334" y="2655"/>
                  </a:lnTo>
                  <a:lnTo>
                    <a:pt x="4340" y="2620"/>
                  </a:lnTo>
                  <a:lnTo>
                    <a:pt x="4348" y="2586"/>
                  </a:lnTo>
                  <a:lnTo>
                    <a:pt x="4355" y="2549"/>
                  </a:lnTo>
                  <a:lnTo>
                    <a:pt x="4355" y="2536"/>
                  </a:lnTo>
                  <a:lnTo>
                    <a:pt x="4357" y="2522"/>
                  </a:lnTo>
                  <a:lnTo>
                    <a:pt x="4357" y="2511"/>
                  </a:lnTo>
                  <a:lnTo>
                    <a:pt x="4359" y="2499"/>
                  </a:lnTo>
                  <a:lnTo>
                    <a:pt x="4361" y="2490"/>
                  </a:lnTo>
                  <a:lnTo>
                    <a:pt x="4363" y="2480"/>
                  </a:lnTo>
                  <a:lnTo>
                    <a:pt x="4363" y="2472"/>
                  </a:lnTo>
                  <a:lnTo>
                    <a:pt x="4365" y="2465"/>
                  </a:lnTo>
                  <a:lnTo>
                    <a:pt x="4367" y="2459"/>
                  </a:lnTo>
                  <a:lnTo>
                    <a:pt x="4369" y="2453"/>
                  </a:lnTo>
                  <a:lnTo>
                    <a:pt x="4371" y="2447"/>
                  </a:lnTo>
                  <a:lnTo>
                    <a:pt x="4375" y="2443"/>
                  </a:lnTo>
                  <a:lnTo>
                    <a:pt x="4376" y="2442"/>
                  </a:lnTo>
                  <a:lnTo>
                    <a:pt x="4380" y="2440"/>
                  </a:lnTo>
                  <a:lnTo>
                    <a:pt x="4382" y="2438"/>
                  </a:lnTo>
                  <a:lnTo>
                    <a:pt x="4386" y="2438"/>
                  </a:lnTo>
                  <a:lnTo>
                    <a:pt x="4390" y="2438"/>
                  </a:lnTo>
                  <a:lnTo>
                    <a:pt x="4394" y="2440"/>
                  </a:lnTo>
                  <a:lnTo>
                    <a:pt x="4398" y="2442"/>
                  </a:lnTo>
                  <a:lnTo>
                    <a:pt x="4400" y="2443"/>
                  </a:lnTo>
                  <a:lnTo>
                    <a:pt x="4403" y="2447"/>
                  </a:lnTo>
                  <a:lnTo>
                    <a:pt x="4405" y="2453"/>
                  </a:lnTo>
                  <a:lnTo>
                    <a:pt x="4409" y="2459"/>
                  </a:lnTo>
                  <a:lnTo>
                    <a:pt x="4411" y="2465"/>
                  </a:lnTo>
                  <a:lnTo>
                    <a:pt x="4415" y="2470"/>
                  </a:lnTo>
                  <a:lnTo>
                    <a:pt x="4417" y="2480"/>
                  </a:lnTo>
                  <a:lnTo>
                    <a:pt x="4419" y="2488"/>
                  </a:lnTo>
                  <a:lnTo>
                    <a:pt x="4423" y="2497"/>
                  </a:lnTo>
                  <a:lnTo>
                    <a:pt x="4424" y="2507"/>
                  </a:lnTo>
                  <a:lnTo>
                    <a:pt x="4426" y="2518"/>
                  </a:lnTo>
                  <a:lnTo>
                    <a:pt x="4428" y="2530"/>
                  </a:lnTo>
                  <a:lnTo>
                    <a:pt x="4432" y="2541"/>
                  </a:lnTo>
                  <a:lnTo>
                    <a:pt x="4440" y="2580"/>
                  </a:lnTo>
                  <a:lnTo>
                    <a:pt x="4446" y="2618"/>
                  </a:lnTo>
                  <a:lnTo>
                    <a:pt x="4453" y="2655"/>
                  </a:lnTo>
                  <a:lnTo>
                    <a:pt x="4461" y="2689"/>
                  </a:lnTo>
                  <a:lnTo>
                    <a:pt x="4469" y="2726"/>
                  </a:lnTo>
                  <a:lnTo>
                    <a:pt x="4476" y="2758"/>
                  </a:lnTo>
                  <a:lnTo>
                    <a:pt x="4484" y="2793"/>
                  </a:lnTo>
                  <a:lnTo>
                    <a:pt x="4492" y="2825"/>
                  </a:lnTo>
                  <a:lnTo>
                    <a:pt x="4499" y="2856"/>
                  </a:lnTo>
                  <a:lnTo>
                    <a:pt x="4507" y="2887"/>
                  </a:lnTo>
                  <a:lnTo>
                    <a:pt x="4515" y="2918"/>
                  </a:lnTo>
                  <a:lnTo>
                    <a:pt x="4522" y="2946"/>
                  </a:lnTo>
                  <a:lnTo>
                    <a:pt x="4530" y="2975"/>
                  </a:lnTo>
                  <a:lnTo>
                    <a:pt x="4536" y="3002"/>
                  </a:lnTo>
                  <a:lnTo>
                    <a:pt x="4543" y="3029"/>
                  </a:lnTo>
                  <a:lnTo>
                    <a:pt x="4551" y="3054"/>
                  </a:lnTo>
                  <a:lnTo>
                    <a:pt x="4559" y="3079"/>
                  </a:lnTo>
                  <a:lnTo>
                    <a:pt x="4567" y="3104"/>
                  </a:lnTo>
                  <a:lnTo>
                    <a:pt x="4572" y="3127"/>
                  </a:lnTo>
                  <a:lnTo>
                    <a:pt x="4580" y="3150"/>
                  </a:lnTo>
                  <a:lnTo>
                    <a:pt x="4588" y="3171"/>
                  </a:lnTo>
                  <a:lnTo>
                    <a:pt x="4593" y="3192"/>
                  </a:lnTo>
                  <a:lnTo>
                    <a:pt x="4601" y="3211"/>
                  </a:lnTo>
                  <a:lnTo>
                    <a:pt x="4609" y="3231"/>
                  </a:lnTo>
                  <a:lnTo>
                    <a:pt x="4615" y="3250"/>
                  </a:lnTo>
                  <a:lnTo>
                    <a:pt x="4622" y="3267"/>
                  </a:lnTo>
                  <a:lnTo>
                    <a:pt x="4628" y="3284"/>
                  </a:lnTo>
                  <a:lnTo>
                    <a:pt x="4636" y="3300"/>
                  </a:lnTo>
                  <a:lnTo>
                    <a:pt x="4641" y="3315"/>
                  </a:lnTo>
                  <a:lnTo>
                    <a:pt x="4649" y="3328"/>
                  </a:lnTo>
                  <a:lnTo>
                    <a:pt x="4655" y="3342"/>
                  </a:lnTo>
                  <a:lnTo>
                    <a:pt x="4663" y="3355"/>
                  </a:lnTo>
                  <a:lnTo>
                    <a:pt x="4672" y="3371"/>
                  </a:lnTo>
                  <a:lnTo>
                    <a:pt x="4682" y="3386"/>
                  </a:lnTo>
                  <a:lnTo>
                    <a:pt x="4691" y="3401"/>
                  </a:lnTo>
                  <a:lnTo>
                    <a:pt x="4699" y="3417"/>
                  </a:lnTo>
                  <a:lnTo>
                    <a:pt x="4707" y="3432"/>
                  </a:lnTo>
                  <a:lnTo>
                    <a:pt x="4714" y="3446"/>
                  </a:lnTo>
                  <a:lnTo>
                    <a:pt x="4720" y="3461"/>
                  </a:lnTo>
                  <a:lnTo>
                    <a:pt x="4726" y="3474"/>
                  </a:lnTo>
                  <a:lnTo>
                    <a:pt x="4730" y="3488"/>
                  </a:lnTo>
                  <a:lnTo>
                    <a:pt x="4734" y="3501"/>
                  </a:lnTo>
                  <a:lnTo>
                    <a:pt x="4737" y="3513"/>
                  </a:lnTo>
                  <a:lnTo>
                    <a:pt x="4741" y="3526"/>
                  </a:lnTo>
                  <a:lnTo>
                    <a:pt x="4743" y="3538"/>
                  </a:lnTo>
                  <a:lnTo>
                    <a:pt x="4745" y="3549"/>
                  </a:lnTo>
                  <a:lnTo>
                    <a:pt x="4745" y="3559"/>
                  </a:lnTo>
                  <a:lnTo>
                    <a:pt x="4745" y="3570"/>
                  </a:lnTo>
                  <a:lnTo>
                    <a:pt x="4745" y="3580"/>
                  </a:lnTo>
                  <a:lnTo>
                    <a:pt x="4743" y="3591"/>
                  </a:lnTo>
                  <a:lnTo>
                    <a:pt x="4741" y="3601"/>
                  </a:lnTo>
                  <a:lnTo>
                    <a:pt x="4737" y="3609"/>
                  </a:lnTo>
                  <a:lnTo>
                    <a:pt x="4734" y="3618"/>
                  </a:lnTo>
                  <a:lnTo>
                    <a:pt x="4728" y="3628"/>
                  </a:lnTo>
                  <a:lnTo>
                    <a:pt x="4720" y="3637"/>
                  </a:lnTo>
                  <a:lnTo>
                    <a:pt x="4712" y="3645"/>
                  </a:lnTo>
                  <a:lnTo>
                    <a:pt x="4705" y="3655"/>
                  </a:lnTo>
                  <a:lnTo>
                    <a:pt x="4695" y="3662"/>
                  </a:lnTo>
                  <a:lnTo>
                    <a:pt x="4684" y="3670"/>
                  </a:lnTo>
                  <a:lnTo>
                    <a:pt x="4672" y="3680"/>
                  </a:lnTo>
                  <a:lnTo>
                    <a:pt x="4661" y="3687"/>
                  </a:lnTo>
                  <a:lnTo>
                    <a:pt x="4647" y="3695"/>
                  </a:lnTo>
                  <a:lnTo>
                    <a:pt x="4632" y="3705"/>
                  </a:lnTo>
                  <a:lnTo>
                    <a:pt x="4618" y="3712"/>
                  </a:lnTo>
                  <a:lnTo>
                    <a:pt x="4601" y="3722"/>
                  </a:lnTo>
                  <a:lnTo>
                    <a:pt x="4582" y="3732"/>
                  </a:lnTo>
                  <a:lnTo>
                    <a:pt x="4563" y="3739"/>
                  </a:lnTo>
                  <a:lnTo>
                    <a:pt x="4542" y="3749"/>
                  </a:lnTo>
                  <a:lnTo>
                    <a:pt x="4520" y="3755"/>
                  </a:lnTo>
                  <a:lnTo>
                    <a:pt x="4497" y="3762"/>
                  </a:lnTo>
                  <a:lnTo>
                    <a:pt x="4474" y="3768"/>
                  </a:lnTo>
                  <a:lnTo>
                    <a:pt x="4449" y="3772"/>
                  </a:lnTo>
                  <a:lnTo>
                    <a:pt x="4423" y="3778"/>
                  </a:lnTo>
                  <a:lnTo>
                    <a:pt x="4396" y="3781"/>
                  </a:lnTo>
                  <a:lnTo>
                    <a:pt x="4369" y="3785"/>
                  </a:lnTo>
                  <a:lnTo>
                    <a:pt x="4340" y="3787"/>
                  </a:lnTo>
                  <a:lnTo>
                    <a:pt x="4309" y="3789"/>
                  </a:lnTo>
                  <a:lnTo>
                    <a:pt x="4279" y="3791"/>
                  </a:lnTo>
                  <a:lnTo>
                    <a:pt x="4246" y="3791"/>
                  </a:lnTo>
                  <a:lnTo>
                    <a:pt x="4213" y="3791"/>
                  </a:lnTo>
                  <a:lnTo>
                    <a:pt x="4171" y="3791"/>
                  </a:lnTo>
                  <a:lnTo>
                    <a:pt x="4127" y="3789"/>
                  </a:lnTo>
                  <a:lnTo>
                    <a:pt x="4085" y="3787"/>
                  </a:lnTo>
                  <a:lnTo>
                    <a:pt x="4044" y="3783"/>
                  </a:lnTo>
                  <a:lnTo>
                    <a:pt x="4002" y="3780"/>
                  </a:lnTo>
                  <a:lnTo>
                    <a:pt x="3962" y="3774"/>
                  </a:lnTo>
                  <a:lnTo>
                    <a:pt x="3922" y="3768"/>
                  </a:lnTo>
                  <a:lnTo>
                    <a:pt x="3881" y="3760"/>
                  </a:lnTo>
                  <a:lnTo>
                    <a:pt x="3841" y="3753"/>
                  </a:lnTo>
                  <a:lnTo>
                    <a:pt x="3803" y="3743"/>
                  </a:lnTo>
                  <a:lnTo>
                    <a:pt x="3764" y="3733"/>
                  </a:lnTo>
                  <a:lnTo>
                    <a:pt x="3726" y="3722"/>
                  </a:lnTo>
                  <a:lnTo>
                    <a:pt x="3687" y="3710"/>
                  </a:lnTo>
                  <a:lnTo>
                    <a:pt x="3651" y="3697"/>
                  </a:lnTo>
                  <a:lnTo>
                    <a:pt x="3612" y="3684"/>
                  </a:lnTo>
                  <a:lnTo>
                    <a:pt x="3576" y="3668"/>
                  </a:lnTo>
                  <a:lnTo>
                    <a:pt x="3541" y="3651"/>
                  </a:lnTo>
                  <a:lnTo>
                    <a:pt x="3505" y="3634"/>
                  </a:lnTo>
                  <a:lnTo>
                    <a:pt x="3470" y="3616"/>
                  </a:lnTo>
                  <a:lnTo>
                    <a:pt x="3436" y="3597"/>
                  </a:lnTo>
                  <a:lnTo>
                    <a:pt x="3401" y="3576"/>
                  </a:lnTo>
                  <a:lnTo>
                    <a:pt x="3369" y="3555"/>
                  </a:lnTo>
                  <a:lnTo>
                    <a:pt x="3336" y="3534"/>
                  </a:lnTo>
                  <a:lnTo>
                    <a:pt x="3303" y="3511"/>
                  </a:lnTo>
                  <a:lnTo>
                    <a:pt x="3271" y="3486"/>
                  </a:lnTo>
                  <a:lnTo>
                    <a:pt x="3238" y="3461"/>
                  </a:lnTo>
                  <a:lnTo>
                    <a:pt x="3207" y="3434"/>
                  </a:lnTo>
                  <a:lnTo>
                    <a:pt x="3177" y="3407"/>
                  </a:lnTo>
                  <a:lnTo>
                    <a:pt x="3146" y="3378"/>
                  </a:lnTo>
                  <a:lnTo>
                    <a:pt x="3117" y="3350"/>
                  </a:lnTo>
                  <a:lnTo>
                    <a:pt x="3088" y="3319"/>
                  </a:lnTo>
                  <a:lnTo>
                    <a:pt x="3060" y="3288"/>
                  </a:lnTo>
                  <a:lnTo>
                    <a:pt x="3006" y="3225"/>
                  </a:lnTo>
                  <a:lnTo>
                    <a:pt x="2958" y="3158"/>
                  </a:lnTo>
                  <a:lnTo>
                    <a:pt x="2912" y="3087"/>
                  </a:lnTo>
                  <a:lnTo>
                    <a:pt x="2870" y="3012"/>
                  </a:lnTo>
                  <a:lnTo>
                    <a:pt x="2831" y="2933"/>
                  </a:lnTo>
                  <a:lnTo>
                    <a:pt x="2795" y="2850"/>
                  </a:lnTo>
                  <a:lnTo>
                    <a:pt x="2762" y="2762"/>
                  </a:lnTo>
                  <a:lnTo>
                    <a:pt x="2733" y="2672"/>
                  </a:lnTo>
                  <a:lnTo>
                    <a:pt x="2708" y="2576"/>
                  </a:lnTo>
                  <a:lnTo>
                    <a:pt x="2685" y="2476"/>
                  </a:lnTo>
                  <a:lnTo>
                    <a:pt x="2666" y="2372"/>
                  </a:lnTo>
                  <a:lnTo>
                    <a:pt x="2651" y="2265"/>
                  </a:lnTo>
                  <a:lnTo>
                    <a:pt x="2637" y="2154"/>
                  </a:lnTo>
                  <a:lnTo>
                    <a:pt x="2630" y="2037"/>
                  </a:lnTo>
                  <a:lnTo>
                    <a:pt x="2624" y="1916"/>
                  </a:lnTo>
                  <a:lnTo>
                    <a:pt x="2622" y="1791"/>
                  </a:lnTo>
                  <a:lnTo>
                    <a:pt x="2622" y="1645"/>
                  </a:lnTo>
                  <a:lnTo>
                    <a:pt x="2622" y="1501"/>
                  </a:lnTo>
                  <a:lnTo>
                    <a:pt x="2620" y="1357"/>
                  </a:lnTo>
                  <a:lnTo>
                    <a:pt x="2618" y="1213"/>
                  </a:lnTo>
                  <a:lnTo>
                    <a:pt x="2616" y="1071"/>
                  </a:lnTo>
                  <a:lnTo>
                    <a:pt x="2614" y="929"/>
                  </a:lnTo>
                  <a:lnTo>
                    <a:pt x="2612" y="787"/>
                  </a:lnTo>
                  <a:lnTo>
                    <a:pt x="2610" y="647"/>
                  </a:lnTo>
                  <a:lnTo>
                    <a:pt x="2610" y="629"/>
                  </a:lnTo>
                  <a:lnTo>
                    <a:pt x="2610" y="612"/>
                  </a:lnTo>
                  <a:lnTo>
                    <a:pt x="2610" y="597"/>
                  </a:lnTo>
                  <a:lnTo>
                    <a:pt x="2610" y="581"/>
                  </a:lnTo>
                  <a:lnTo>
                    <a:pt x="2610" y="566"/>
                  </a:lnTo>
                  <a:lnTo>
                    <a:pt x="2610" y="553"/>
                  </a:lnTo>
                  <a:lnTo>
                    <a:pt x="2610" y="539"/>
                  </a:lnTo>
                  <a:lnTo>
                    <a:pt x="2610" y="526"/>
                  </a:lnTo>
                  <a:lnTo>
                    <a:pt x="2610" y="514"/>
                  </a:lnTo>
                  <a:lnTo>
                    <a:pt x="2610" y="503"/>
                  </a:lnTo>
                  <a:lnTo>
                    <a:pt x="2610" y="491"/>
                  </a:lnTo>
                  <a:lnTo>
                    <a:pt x="2610" y="482"/>
                  </a:lnTo>
                  <a:lnTo>
                    <a:pt x="2610" y="472"/>
                  </a:lnTo>
                  <a:lnTo>
                    <a:pt x="2610" y="464"/>
                  </a:lnTo>
                  <a:lnTo>
                    <a:pt x="2610" y="457"/>
                  </a:lnTo>
                  <a:lnTo>
                    <a:pt x="2610" y="449"/>
                  </a:lnTo>
                  <a:lnTo>
                    <a:pt x="2608" y="441"/>
                  </a:lnTo>
                  <a:lnTo>
                    <a:pt x="2608" y="434"/>
                  </a:lnTo>
                  <a:lnTo>
                    <a:pt x="2607" y="426"/>
                  </a:lnTo>
                  <a:lnTo>
                    <a:pt x="2603" y="420"/>
                  </a:lnTo>
                  <a:lnTo>
                    <a:pt x="2601" y="414"/>
                  </a:lnTo>
                  <a:lnTo>
                    <a:pt x="2597" y="409"/>
                  </a:lnTo>
                  <a:lnTo>
                    <a:pt x="2591" y="403"/>
                  </a:lnTo>
                  <a:lnTo>
                    <a:pt x="2585" y="399"/>
                  </a:lnTo>
                  <a:lnTo>
                    <a:pt x="2580" y="395"/>
                  </a:lnTo>
                  <a:lnTo>
                    <a:pt x="2572" y="391"/>
                  </a:lnTo>
                  <a:lnTo>
                    <a:pt x="2564" y="388"/>
                  </a:lnTo>
                  <a:lnTo>
                    <a:pt x="2555" y="386"/>
                  </a:lnTo>
                  <a:lnTo>
                    <a:pt x="2547" y="384"/>
                  </a:lnTo>
                  <a:lnTo>
                    <a:pt x="2536" y="382"/>
                  </a:lnTo>
                  <a:lnTo>
                    <a:pt x="2526" y="382"/>
                  </a:lnTo>
                  <a:lnTo>
                    <a:pt x="2514" y="382"/>
                  </a:lnTo>
                  <a:lnTo>
                    <a:pt x="2499" y="382"/>
                  </a:lnTo>
                  <a:lnTo>
                    <a:pt x="2484" y="382"/>
                  </a:lnTo>
                  <a:lnTo>
                    <a:pt x="2466" y="384"/>
                  </a:lnTo>
                  <a:lnTo>
                    <a:pt x="2445" y="384"/>
                  </a:lnTo>
                  <a:lnTo>
                    <a:pt x="2424" y="386"/>
                  </a:lnTo>
                  <a:lnTo>
                    <a:pt x="2401" y="389"/>
                  </a:lnTo>
                  <a:lnTo>
                    <a:pt x="2376" y="391"/>
                  </a:lnTo>
                  <a:lnTo>
                    <a:pt x="2349" y="395"/>
                  </a:lnTo>
                  <a:lnTo>
                    <a:pt x="2321" y="399"/>
                  </a:lnTo>
                  <a:lnTo>
                    <a:pt x="2292" y="403"/>
                  </a:lnTo>
                  <a:lnTo>
                    <a:pt x="2259" y="409"/>
                  </a:lnTo>
                  <a:lnTo>
                    <a:pt x="2225" y="414"/>
                  </a:lnTo>
                  <a:lnTo>
                    <a:pt x="2188" y="420"/>
                  </a:lnTo>
                  <a:lnTo>
                    <a:pt x="2152" y="428"/>
                  </a:lnTo>
                  <a:lnTo>
                    <a:pt x="2111" y="434"/>
                  </a:lnTo>
                  <a:lnTo>
                    <a:pt x="2071" y="443"/>
                  </a:lnTo>
                  <a:lnTo>
                    <a:pt x="1894" y="474"/>
                  </a:lnTo>
                  <a:lnTo>
                    <a:pt x="1718" y="505"/>
                  </a:lnTo>
                  <a:lnTo>
                    <a:pt x="1545" y="537"/>
                  </a:lnTo>
                  <a:lnTo>
                    <a:pt x="1372" y="572"/>
                  </a:lnTo>
                  <a:lnTo>
                    <a:pt x="1201" y="606"/>
                  </a:lnTo>
                  <a:lnTo>
                    <a:pt x="1032" y="643"/>
                  </a:lnTo>
                  <a:lnTo>
                    <a:pt x="865" y="681"/>
                  </a:lnTo>
                  <a:lnTo>
                    <a:pt x="698" y="720"/>
                  </a:lnTo>
                  <a:lnTo>
                    <a:pt x="674" y="725"/>
                  </a:lnTo>
                  <a:lnTo>
                    <a:pt x="650" y="731"/>
                  </a:lnTo>
                  <a:lnTo>
                    <a:pt x="627" y="735"/>
                  </a:lnTo>
                  <a:lnTo>
                    <a:pt x="606" y="741"/>
                  </a:lnTo>
                  <a:lnTo>
                    <a:pt x="585" y="745"/>
                  </a:lnTo>
                  <a:lnTo>
                    <a:pt x="566" y="748"/>
                  </a:lnTo>
                  <a:lnTo>
                    <a:pt x="547" y="752"/>
                  </a:lnTo>
                  <a:lnTo>
                    <a:pt x="530" y="756"/>
                  </a:lnTo>
                  <a:lnTo>
                    <a:pt x="512" y="758"/>
                  </a:lnTo>
                  <a:lnTo>
                    <a:pt x="497" y="762"/>
                  </a:lnTo>
                  <a:lnTo>
                    <a:pt x="482" y="764"/>
                  </a:lnTo>
                  <a:lnTo>
                    <a:pt x="468" y="766"/>
                  </a:lnTo>
                  <a:lnTo>
                    <a:pt x="455" y="768"/>
                  </a:lnTo>
                  <a:lnTo>
                    <a:pt x="443" y="768"/>
                  </a:lnTo>
                  <a:lnTo>
                    <a:pt x="434" y="768"/>
                  </a:lnTo>
                  <a:lnTo>
                    <a:pt x="422" y="770"/>
                  </a:lnTo>
                  <a:lnTo>
                    <a:pt x="409" y="768"/>
                  </a:lnTo>
                  <a:lnTo>
                    <a:pt x="395" y="768"/>
                  </a:lnTo>
                  <a:lnTo>
                    <a:pt x="382" y="766"/>
                  </a:lnTo>
                  <a:lnTo>
                    <a:pt x="366" y="764"/>
                  </a:lnTo>
                  <a:lnTo>
                    <a:pt x="353" y="762"/>
                  </a:lnTo>
                  <a:lnTo>
                    <a:pt x="338" y="758"/>
                  </a:lnTo>
                  <a:lnTo>
                    <a:pt x="322" y="754"/>
                  </a:lnTo>
                  <a:lnTo>
                    <a:pt x="307" y="750"/>
                  </a:lnTo>
                  <a:lnTo>
                    <a:pt x="290" y="747"/>
                  </a:lnTo>
                  <a:lnTo>
                    <a:pt x="274" y="741"/>
                  </a:lnTo>
                  <a:lnTo>
                    <a:pt x="257" y="735"/>
                  </a:lnTo>
                  <a:lnTo>
                    <a:pt x="240" y="727"/>
                  </a:lnTo>
                  <a:lnTo>
                    <a:pt x="220" y="720"/>
                  </a:lnTo>
                  <a:lnTo>
                    <a:pt x="203" y="712"/>
                  </a:lnTo>
                  <a:lnTo>
                    <a:pt x="184" y="704"/>
                  </a:lnTo>
                  <a:lnTo>
                    <a:pt x="167" y="695"/>
                  </a:lnTo>
                  <a:lnTo>
                    <a:pt x="146" y="683"/>
                  </a:lnTo>
                  <a:lnTo>
                    <a:pt x="128" y="672"/>
                  </a:lnTo>
                  <a:lnTo>
                    <a:pt x="111" y="660"/>
                  </a:lnTo>
                  <a:lnTo>
                    <a:pt x="94" y="649"/>
                  </a:lnTo>
                  <a:lnTo>
                    <a:pt x="78" y="639"/>
                  </a:lnTo>
                  <a:lnTo>
                    <a:pt x="65" y="627"/>
                  </a:lnTo>
                  <a:lnTo>
                    <a:pt x="53" y="618"/>
                  </a:lnTo>
                  <a:lnTo>
                    <a:pt x="42" y="608"/>
                  </a:lnTo>
                  <a:lnTo>
                    <a:pt x="32" y="597"/>
                  </a:lnTo>
                  <a:lnTo>
                    <a:pt x="23" y="587"/>
                  </a:lnTo>
                  <a:lnTo>
                    <a:pt x="17" y="580"/>
                  </a:lnTo>
                  <a:lnTo>
                    <a:pt x="9" y="570"/>
                  </a:lnTo>
                  <a:lnTo>
                    <a:pt x="5" y="560"/>
                  </a:lnTo>
                  <a:lnTo>
                    <a:pt x="2" y="551"/>
                  </a:lnTo>
                  <a:lnTo>
                    <a:pt x="0" y="543"/>
                  </a:lnTo>
                  <a:lnTo>
                    <a:pt x="0" y="535"/>
                  </a:lnTo>
                  <a:lnTo>
                    <a:pt x="0" y="532"/>
                  </a:lnTo>
                  <a:lnTo>
                    <a:pt x="2" y="528"/>
                  </a:lnTo>
                  <a:lnTo>
                    <a:pt x="4" y="526"/>
                  </a:lnTo>
                  <a:lnTo>
                    <a:pt x="7" y="522"/>
                  </a:lnTo>
                  <a:lnTo>
                    <a:pt x="13" y="520"/>
                  </a:lnTo>
                  <a:lnTo>
                    <a:pt x="19" y="516"/>
                  </a:lnTo>
                  <a:lnTo>
                    <a:pt x="25" y="514"/>
                  </a:lnTo>
                  <a:lnTo>
                    <a:pt x="32" y="512"/>
                  </a:lnTo>
                  <a:lnTo>
                    <a:pt x="42" y="510"/>
                  </a:lnTo>
                  <a:lnTo>
                    <a:pt x="52" y="508"/>
                  </a:lnTo>
                  <a:lnTo>
                    <a:pt x="63" y="508"/>
                  </a:lnTo>
                  <a:lnTo>
                    <a:pt x="75" y="507"/>
                  </a:lnTo>
                  <a:lnTo>
                    <a:pt x="88" y="505"/>
                  </a:lnTo>
                  <a:lnTo>
                    <a:pt x="103" y="505"/>
                  </a:lnTo>
                  <a:lnTo>
                    <a:pt x="117" y="505"/>
                  </a:lnTo>
                  <a:lnTo>
                    <a:pt x="134" y="505"/>
                  </a:lnTo>
                  <a:lnTo>
                    <a:pt x="203" y="499"/>
                  </a:lnTo>
                  <a:lnTo>
                    <a:pt x="272" y="491"/>
                  </a:lnTo>
                  <a:lnTo>
                    <a:pt x="343" y="484"/>
                  </a:lnTo>
                  <a:lnTo>
                    <a:pt x="418" y="476"/>
                  </a:lnTo>
                  <a:lnTo>
                    <a:pt x="493" y="466"/>
                  </a:lnTo>
                  <a:lnTo>
                    <a:pt x="572" y="457"/>
                  </a:lnTo>
                  <a:lnTo>
                    <a:pt x="650" y="445"/>
                  </a:lnTo>
                  <a:lnTo>
                    <a:pt x="731" y="434"/>
                  </a:lnTo>
                  <a:lnTo>
                    <a:pt x="814" y="422"/>
                  </a:lnTo>
                  <a:lnTo>
                    <a:pt x="900" y="409"/>
                  </a:lnTo>
                  <a:lnTo>
                    <a:pt x="986" y="393"/>
                  </a:lnTo>
                  <a:lnTo>
                    <a:pt x="1075" y="378"/>
                  </a:lnTo>
                  <a:lnTo>
                    <a:pt x="1165" y="363"/>
                  </a:lnTo>
                  <a:lnTo>
                    <a:pt x="1257" y="345"/>
                  </a:lnTo>
                  <a:lnTo>
                    <a:pt x="1353" y="326"/>
                  </a:lnTo>
                  <a:lnTo>
                    <a:pt x="1449" y="307"/>
                  </a:lnTo>
                  <a:lnTo>
                    <a:pt x="1491" y="299"/>
                  </a:lnTo>
                  <a:lnTo>
                    <a:pt x="1535" y="292"/>
                  </a:lnTo>
                  <a:lnTo>
                    <a:pt x="1578" y="284"/>
                  </a:lnTo>
                  <a:lnTo>
                    <a:pt x="1620" y="276"/>
                  </a:lnTo>
                  <a:lnTo>
                    <a:pt x="1662" y="269"/>
                  </a:lnTo>
                  <a:lnTo>
                    <a:pt x="1702" y="261"/>
                  </a:lnTo>
                  <a:lnTo>
                    <a:pt x="1745" y="253"/>
                  </a:lnTo>
                  <a:lnTo>
                    <a:pt x="1785" y="245"/>
                  </a:lnTo>
                  <a:lnTo>
                    <a:pt x="1823" y="238"/>
                  </a:lnTo>
                  <a:lnTo>
                    <a:pt x="1864" y="230"/>
                  </a:lnTo>
                  <a:lnTo>
                    <a:pt x="1902" y="222"/>
                  </a:lnTo>
                  <a:lnTo>
                    <a:pt x="1940" y="215"/>
                  </a:lnTo>
                  <a:lnTo>
                    <a:pt x="1979" y="207"/>
                  </a:lnTo>
                  <a:lnTo>
                    <a:pt x="2015" y="199"/>
                  </a:lnTo>
                  <a:lnTo>
                    <a:pt x="2052" y="192"/>
                  </a:lnTo>
                  <a:lnTo>
                    <a:pt x="2088" y="182"/>
                  </a:lnTo>
                  <a:lnTo>
                    <a:pt x="2125" y="174"/>
                  </a:lnTo>
                  <a:lnTo>
                    <a:pt x="2159" y="167"/>
                  </a:lnTo>
                  <a:lnTo>
                    <a:pt x="2194" y="159"/>
                  </a:lnTo>
                  <a:lnTo>
                    <a:pt x="2228" y="151"/>
                  </a:lnTo>
                  <a:lnTo>
                    <a:pt x="2263" y="144"/>
                  </a:lnTo>
                  <a:lnTo>
                    <a:pt x="2296" y="136"/>
                  </a:lnTo>
                  <a:lnTo>
                    <a:pt x="2330" y="128"/>
                  </a:lnTo>
                  <a:lnTo>
                    <a:pt x="2361" y="119"/>
                  </a:lnTo>
                  <a:lnTo>
                    <a:pt x="2393" y="111"/>
                  </a:lnTo>
                  <a:lnTo>
                    <a:pt x="2424" y="103"/>
                  </a:lnTo>
                  <a:lnTo>
                    <a:pt x="2457" y="96"/>
                  </a:lnTo>
                  <a:lnTo>
                    <a:pt x="2486" y="88"/>
                  </a:lnTo>
                  <a:lnTo>
                    <a:pt x="2516" y="78"/>
                  </a:lnTo>
                  <a:lnTo>
                    <a:pt x="2545" y="71"/>
                  </a:lnTo>
                  <a:lnTo>
                    <a:pt x="2574" y="63"/>
                  </a:lnTo>
                  <a:lnTo>
                    <a:pt x="2603" y="55"/>
                  </a:lnTo>
                  <a:lnTo>
                    <a:pt x="2626" y="48"/>
                  </a:lnTo>
                  <a:lnTo>
                    <a:pt x="2647" y="42"/>
                  </a:lnTo>
                  <a:lnTo>
                    <a:pt x="2666" y="36"/>
                  </a:lnTo>
                  <a:lnTo>
                    <a:pt x="2683" y="30"/>
                  </a:lnTo>
                  <a:lnTo>
                    <a:pt x="2701" y="25"/>
                  </a:lnTo>
                  <a:lnTo>
                    <a:pt x="2716" y="21"/>
                  </a:lnTo>
                  <a:lnTo>
                    <a:pt x="2731" y="17"/>
                  </a:lnTo>
                  <a:lnTo>
                    <a:pt x="2745" y="13"/>
                  </a:lnTo>
                  <a:lnTo>
                    <a:pt x="2756" y="9"/>
                  </a:lnTo>
                  <a:lnTo>
                    <a:pt x="2768" y="7"/>
                  </a:lnTo>
                  <a:lnTo>
                    <a:pt x="2777" y="6"/>
                  </a:lnTo>
                  <a:lnTo>
                    <a:pt x="2785" y="4"/>
                  </a:lnTo>
                  <a:lnTo>
                    <a:pt x="2793" y="2"/>
                  </a:lnTo>
                  <a:lnTo>
                    <a:pt x="2799" y="0"/>
                  </a:lnTo>
                  <a:lnTo>
                    <a:pt x="2804" y="0"/>
                  </a:lnTo>
                  <a:lnTo>
                    <a:pt x="280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" name="Picture 2" descr="C:\Users\Meishing\Desktop\meizhou pics\37-1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57500" r="26667"/>
          <a:stretch>
            <a:fillRect/>
          </a:stretch>
        </p:blipFill>
        <p:spPr bwMode="auto">
          <a:xfrm>
            <a:off x="685800" y="1295400"/>
            <a:ext cx="1447800" cy="1077902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59754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THorseChineseChariot400B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54532" y="685800"/>
            <a:ext cx="5237611" cy="2743200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車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0" y="4191000"/>
            <a:ext cx="5319346" cy="1143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096000" y="3352800"/>
            <a:ext cx="25146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維基百科，春秋時代馬戰車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6" name="Picture 2" descr="C:\Users\Meishing\Desktop\meizhou pics\37-1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84166"/>
          <a:stretch>
            <a:fillRect/>
          </a:stretch>
        </p:blipFill>
        <p:spPr bwMode="auto">
          <a:xfrm>
            <a:off x="1143000" y="1600200"/>
            <a:ext cx="1447800" cy="107790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620086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Meishing\Dropbox\meizhouhuayu\pics\帶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797772" y="3625640"/>
            <a:ext cx="1311275" cy="1600975"/>
          </a:xfrm>
          <a:prstGeom prst="rect">
            <a:avLst/>
          </a:prstGeom>
          <a:noFill/>
        </p:spPr>
      </p:pic>
      <p:pic>
        <p:nvPicPr>
          <p:cNvPr id="2054" name="Picture 6" descr="File:Liu Jun-Liu Hai and Chan Chu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30000" contrast="10000"/>
          </a:blip>
          <a:srcRect l="23970" t="22449" r="10970" b="10204"/>
          <a:stretch>
            <a:fillRect/>
          </a:stretch>
        </p:blipFill>
        <p:spPr bwMode="auto">
          <a:xfrm>
            <a:off x="5334000" y="1219200"/>
            <a:ext cx="2544618" cy="441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5745018" y="2667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dirty="0" smtClean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带</a:t>
            </a:r>
            <a:endParaRPr lang="en-US" sz="96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2" name="Picture 2" descr="C:\Users\Meishing\Desktop\meizhou pics\37-7.png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r="83333"/>
          <a:stretch>
            <a:fillRect/>
          </a:stretch>
        </p:blipFill>
        <p:spPr bwMode="auto">
          <a:xfrm>
            <a:off x="1600200" y="1295400"/>
            <a:ext cx="1524000" cy="109290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740399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3352800"/>
            <a:ext cx="18288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带头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19050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带头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3200400"/>
            <a:ext cx="17526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带来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带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altLang="zh-CN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2362200"/>
            <a:ext cx="19812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回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486400"/>
            <a:ext cx="19050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带动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419600"/>
            <a:ext cx="16764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5410200"/>
            <a:ext cx="19050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热带鱼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2286000"/>
            <a:ext cx="17526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头带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867400"/>
            <a:ext cx="1981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200400"/>
            <a:ext cx="1905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快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58674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电车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7000" y="2286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跑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3124200"/>
            <a:ext cx="1981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4953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风车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4114800"/>
            <a:ext cx="2209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卡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4953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马车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40386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车门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1066800"/>
            <a:ext cx="2057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车头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2400" y="1143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13716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2286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叫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车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41348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8599" y="1143000"/>
            <a:ext cx="1763403" cy="1524000"/>
            <a:chOff x="228599" y="1143000"/>
            <a:chExt cx="1763403" cy="1524000"/>
          </a:xfrm>
        </p:grpSpPr>
        <p:pic>
          <p:nvPicPr>
            <p:cNvPr id="2" name="Picture 2" descr="C:\Users\Meishing\Dropbox\meizhouhuayu\pics\37.3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14167" r="72500"/>
            <a:stretch>
              <a:fillRect/>
            </a:stretch>
          </p:blipFill>
          <p:spPr bwMode="auto">
            <a:xfrm>
              <a:off x="228599" y="1143000"/>
              <a:ext cx="1763403" cy="1524000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1295400" y="1752600"/>
              <a:ext cx="381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71800" y="1524000"/>
            <a:ext cx="1430564" cy="1143000"/>
            <a:chOff x="3554299" y="4233522"/>
            <a:chExt cx="1659164" cy="1252057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844301" y="4233522"/>
              <a:ext cx="954371" cy="199770"/>
            </a:xfrm>
            <a:custGeom>
              <a:avLst/>
              <a:gdLst>
                <a:gd name="T0" fmla="*/ 2147483647 w 2171"/>
                <a:gd name="T1" fmla="*/ 2147483647 h 485"/>
                <a:gd name="T2" fmla="*/ 2147483647 w 2171"/>
                <a:gd name="T3" fmla="*/ 2147483647 h 485"/>
                <a:gd name="T4" fmla="*/ 2147483647 w 2171"/>
                <a:gd name="T5" fmla="*/ 2147483647 h 485"/>
                <a:gd name="T6" fmla="*/ 2147483647 w 2171"/>
                <a:gd name="T7" fmla="*/ 2147483647 h 485"/>
                <a:gd name="T8" fmla="*/ 2147483647 w 2171"/>
                <a:gd name="T9" fmla="*/ 2147483647 h 485"/>
                <a:gd name="T10" fmla="*/ 2147483647 w 2171"/>
                <a:gd name="T11" fmla="*/ 2147483647 h 485"/>
                <a:gd name="T12" fmla="*/ 2147483647 w 2171"/>
                <a:gd name="T13" fmla="*/ 2147483647 h 485"/>
                <a:gd name="T14" fmla="*/ 2147483647 w 2171"/>
                <a:gd name="T15" fmla="*/ 2147483647 h 485"/>
                <a:gd name="T16" fmla="*/ 2147483647 w 2171"/>
                <a:gd name="T17" fmla="*/ 2147483647 h 485"/>
                <a:gd name="T18" fmla="*/ 2147483647 w 2171"/>
                <a:gd name="T19" fmla="*/ 2147483647 h 485"/>
                <a:gd name="T20" fmla="*/ 2147483647 w 2171"/>
                <a:gd name="T21" fmla="*/ 2147483647 h 485"/>
                <a:gd name="T22" fmla="*/ 2147483647 w 2171"/>
                <a:gd name="T23" fmla="*/ 2147483647 h 485"/>
                <a:gd name="T24" fmla="*/ 2147483647 w 2171"/>
                <a:gd name="T25" fmla="*/ 2147483647 h 485"/>
                <a:gd name="T26" fmla="*/ 2147483647 w 2171"/>
                <a:gd name="T27" fmla="*/ 2147483647 h 485"/>
                <a:gd name="T28" fmla="*/ 2147483647 w 2171"/>
                <a:gd name="T29" fmla="*/ 2147483647 h 485"/>
                <a:gd name="T30" fmla="*/ 2147483647 w 2171"/>
                <a:gd name="T31" fmla="*/ 2147483647 h 485"/>
                <a:gd name="T32" fmla="*/ 2147483647 w 2171"/>
                <a:gd name="T33" fmla="*/ 2147483647 h 485"/>
                <a:gd name="T34" fmla="*/ 2147483647 w 2171"/>
                <a:gd name="T35" fmla="*/ 2147483647 h 485"/>
                <a:gd name="T36" fmla="*/ 2147483647 w 2171"/>
                <a:gd name="T37" fmla="*/ 2147483647 h 485"/>
                <a:gd name="T38" fmla="*/ 2147483647 w 2171"/>
                <a:gd name="T39" fmla="*/ 2147483647 h 485"/>
                <a:gd name="T40" fmla="*/ 2147483647 w 2171"/>
                <a:gd name="T41" fmla="*/ 2147483647 h 485"/>
                <a:gd name="T42" fmla="*/ 2147483647 w 2171"/>
                <a:gd name="T43" fmla="*/ 2147483647 h 485"/>
                <a:gd name="T44" fmla="*/ 2147483647 w 2171"/>
                <a:gd name="T45" fmla="*/ 2147483647 h 485"/>
                <a:gd name="T46" fmla="*/ 2147483647 w 2171"/>
                <a:gd name="T47" fmla="*/ 2147483647 h 485"/>
                <a:gd name="T48" fmla="*/ 2147483647 w 2171"/>
                <a:gd name="T49" fmla="*/ 2147483647 h 485"/>
                <a:gd name="T50" fmla="*/ 2147483647 w 2171"/>
                <a:gd name="T51" fmla="*/ 2147483647 h 485"/>
                <a:gd name="T52" fmla="*/ 2147483647 w 2171"/>
                <a:gd name="T53" fmla="*/ 2147483647 h 485"/>
                <a:gd name="T54" fmla="*/ 2147483647 w 2171"/>
                <a:gd name="T55" fmla="*/ 2147483647 h 485"/>
                <a:gd name="T56" fmla="*/ 2147483647 w 2171"/>
                <a:gd name="T57" fmla="*/ 2147483647 h 485"/>
                <a:gd name="T58" fmla="*/ 2147483647 w 2171"/>
                <a:gd name="T59" fmla="*/ 2147483647 h 485"/>
                <a:gd name="T60" fmla="*/ 2147483647 w 2171"/>
                <a:gd name="T61" fmla="*/ 2147483647 h 485"/>
                <a:gd name="T62" fmla="*/ 2147483647 w 2171"/>
                <a:gd name="T63" fmla="*/ 2147483647 h 485"/>
                <a:gd name="T64" fmla="*/ 2147483647 w 2171"/>
                <a:gd name="T65" fmla="*/ 2147483647 h 485"/>
                <a:gd name="T66" fmla="*/ 2147483647 w 2171"/>
                <a:gd name="T67" fmla="*/ 2147483647 h 485"/>
                <a:gd name="T68" fmla="*/ 2147483647 w 2171"/>
                <a:gd name="T69" fmla="*/ 2147483647 h 485"/>
                <a:gd name="T70" fmla="*/ 0 w 2171"/>
                <a:gd name="T71" fmla="*/ 2147483647 h 485"/>
                <a:gd name="T72" fmla="*/ 2147483647 w 2171"/>
                <a:gd name="T73" fmla="*/ 2147483647 h 485"/>
                <a:gd name="T74" fmla="*/ 2147483647 w 2171"/>
                <a:gd name="T75" fmla="*/ 2147483647 h 485"/>
                <a:gd name="T76" fmla="*/ 2147483647 w 2171"/>
                <a:gd name="T77" fmla="*/ 2147483647 h 485"/>
                <a:gd name="T78" fmla="*/ 2147483647 w 2171"/>
                <a:gd name="T79" fmla="*/ 2147483647 h 485"/>
                <a:gd name="T80" fmla="*/ 2147483647 w 2171"/>
                <a:gd name="T81" fmla="*/ 2147483647 h 485"/>
                <a:gd name="T82" fmla="*/ 2147483647 w 2171"/>
                <a:gd name="T83" fmla="*/ 2147483647 h 485"/>
                <a:gd name="T84" fmla="*/ 2147483647 w 2171"/>
                <a:gd name="T85" fmla="*/ 2147483647 h 485"/>
                <a:gd name="T86" fmla="*/ 2147483647 w 2171"/>
                <a:gd name="T87" fmla="*/ 2147483647 h 485"/>
                <a:gd name="T88" fmla="*/ 2147483647 w 2171"/>
                <a:gd name="T89" fmla="*/ 2147483647 h 485"/>
                <a:gd name="T90" fmla="*/ 2147483647 w 2171"/>
                <a:gd name="T91" fmla="*/ 2147483647 h 485"/>
                <a:gd name="T92" fmla="*/ 2147483647 w 2171"/>
                <a:gd name="T93" fmla="*/ 2147483647 h 485"/>
                <a:gd name="T94" fmla="*/ 2147483647 w 2171"/>
                <a:gd name="T95" fmla="*/ 2147483647 h 485"/>
                <a:gd name="T96" fmla="*/ 2147483647 w 2171"/>
                <a:gd name="T97" fmla="*/ 2147483647 h 485"/>
                <a:gd name="T98" fmla="*/ 2147483647 w 2171"/>
                <a:gd name="T99" fmla="*/ 0 h 4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71"/>
                <a:gd name="T151" fmla="*/ 0 h 485"/>
                <a:gd name="T152" fmla="*/ 2171 w 2171"/>
                <a:gd name="T153" fmla="*/ 485 h 4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71" h="485">
                  <a:moveTo>
                    <a:pt x="1799" y="0"/>
                  </a:moveTo>
                  <a:lnTo>
                    <a:pt x="1812" y="0"/>
                  </a:lnTo>
                  <a:lnTo>
                    <a:pt x="1824" y="0"/>
                  </a:lnTo>
                  <a:lnTo>
                    <a:pt x="1837" y="1"/>
                  </a:lnTo>
                  <a:lnTo>
                    <a:pt x="1852" y="5"/>
                  </a:lnTo>
                  <a:lnTo>
                    <a:pt x="1866" y="9"/>
                  </a:lnTo>
                  <a:lnTo>
                    <a:pt x="1881" y="13"/>
                  </a:lnTo>
                  <a:lnTo>
                    <a:pt x="1897" y="17"/>
                  </a:lnTo>
                  <a:lnTo>
                    <a:pt x="1914" y="23"/>
                  </a:lnTo>
                  <a:lnTo>
                    <a:pt x="1929" y="30"/>
                  </a:lnTo>
                  <a:lnTo>
                    <a:pt x="1946" y="38"/>
                  </a:lnTo>
                  <a:lnTo>
                    <a:pt x="1964" y="46"/>
                  </a:lnTo>
                  <a:lnTo>
                    <a:pt x="1983" y="53"/>
                  </a:lnTo>
                  <a:lnTo>
                    <a:pt x="2000" y="63"/>
                  </a:lnTo>
                  <a:lnTo>
                    <a:pt x="2019" y="72"/>
                  </a:lnTo>
                  <a:lnTo>
                    <a:pt x="2039" y="84"/>
                  </a:lnTo>
                  <a:lnTo>
                    <a:pt x="2058" y="95"/>
                  </a:lnTo>
                  <a:lnTo>
                    <a:pt x="2073" y="103"/>
                  </a:lnTo>
                  <a:lnTo>
                    <a:pt x="2085" y="109"/>
                  </a:lnTo>
                  <a:lnTo>
                    <a:pt x="2098" y="117"/>
                  </a:lnTo>
                  <a:lnTo>
                    <a:pt x="2108" y="124"/>
                  </a:lnTo>
                  <a:lnTo>
                    <a:pt x="2119" y="132"/>
                  </a:lnTo>
                  <a:lnTo>
                    <a:pt x="2127" y="140"/>
                  </a:lnTo>
                  <a:lnTo>
                    <a:pt x="2137" y="149"/>
                  </a:lnTo>
                  <a:lnTo>
                    <a:pt x="2144" y="157"/>
                  </a:lnTo>
                  <a:lnTo>
                    <a:pt x="2150" y="167"/>
                  </a:lnTo>
                  <a:lnTo>
                    <a:pt x="2156" y="176"/>
                  </a:lnTo>
                  <a:lnTo>
                    <a:pt x="2160" y="186"/>
                  </a:lnTo>
                  <a:lnTo>
                    <a:pt x="2163" y="195"/>
                  </a:lnTo>
                  <a:lnTo>
                    <a:pt x="2167" y="205"/>
                  </a:lnTo>
                  <a:lnTo>
                    <a:pt x="2169" y="215"/>
                  </a:lnTo>
                  <a:lnTo>
                    <a:pt x="2171" y="224"/>
                  </a:lnTo>
                  <a:lnTo>
                    <a:pt x="2171" y="236"/>
                  </a:lnTo>
                  <a:lnTo>
                    <a:pt x="2171" y="239"/>
                  </a:lnTo>
                  <a:lnTo>
                    <a:pt x="2169" y="245"/>
                  </a:lnTo>
                  <a:lnTo>
                    <a:pt x="2165" y="249"/>
                  </a:lnTo>
                  <a:lnTo>
                    <a:pt x="2163" y="255"/>
                  </a:lnTo>
                  <a:lnTo>
                    <a:pt x="2158" y="259"/>
                  </a:lnTo>
                  <a:lnTo>
                    <a:pt x="2154" y="263"/>
                  </a:lnTo>
                  <a:lnTo>
                    <a:pt x="2146" y="266"/>
                  </a:lnTo>
                  <a:lnTo>
                    <a:pt x="2138" y="272"/>
                  </a:lnTo>
                  <a:lnTo>
                    <a:pt x="2131" y="276"/>
                  </a:lnTo>
                  <a:lnTo>
                    <a:pt x="2121" y="278"/>
                  </a:lnTo>
                  <a:lnTo>
                    <a:pt x="2110" y="282"/>
                  </a:lnTo>
                  <a:lnTo>
                    <a:pt x="2098" y="286"/>
                  </a:lnTo>
                  <a:lnTo>
                    <a:pt x="2085" y="289"/>
                  </a:lnTo>
                  <a:lnTo>
                    <a:pt x="2071" y="291"/>
                  </a:lnTo>
                  <a:lnTo>
                    <a:pt x="2056" y="295"/>
                  </a:lnTo>
                  <a:lnTo>
                    <a:pt x="2041" y="297"/>
                  </a:lnTo>
                  <a:lnTo>
                    <a:pt x="2031" y="301"/>
                  </a:lnTo>
                  <a:lnTo>
                    <a:pt x="2021" y="303"/>
                  </a:lnTo>
                  <a:lnTo>
                    <a:pt x="2012" y="305"/>
                  </a:lnTo>
                  <a:lnTo>
                    <a:pt x="2000" y="309"/>
                  </a:lnTo>
                  <a:lnTo>
                    <a:pt x="1989" y="310"/>
                  </a:lnTo>
                  <a:lnTo>
                    <a:pt x="1975" y="314"/>
                  </a:lnTo>
                  <a:lnTo>
                    <a:pt x="1962" y="316"/>
                  </a:lnTo>
                  <a:lnTo>
                    <a:pt x="1948" y="320"/>
                  </a:lnTo>
                  <a:lnTo>
                    <a:pt x="1933" y="322"/>
                  </a:lnTo>
                  <a:lnTo>
                    <a:pt x="1918" y="326"/>
                  </a:lnTo>
                  <a:lnTo>
                    <a:pt x="1902" y="328"/>
                  </a:lnTo>
                  <a:lnTo>
                    <a:pt x="1885" y="332"/>
                  </a:lnTo>
                  <a:lnTo>
                    <a:pt x="1868" y="335"/>
                  </a:lnTo>
                  <a:lnTo>
                    <a:pt x="1849" y="337"/>
                  </a:lnTo>
                  <a:lnTo>
                    <a:pt x="1829" y="341"/>
                  </a:lnTo>
                  <a:lnTo>
                    <a:pt x="1810" y="345"/>
                  </a:lnTo>
                  <a:lnTo>
                    <a:pt x="1791" y="347"/>
                  </a:lnTo>
                  <a:lnTo>
                    <a:pt x="1770" y="351"/>
                  </a:lnTo>
                  <a:lnTo>
                    <a:pt x="1747" y="355"/>
                  </a:lnTo>
                  <a:lnTo>
                    <a:pt x="1726" y="357"/>
                  </a:lnTo>
                  <a:lnTo>
                    <a:pt x="1703" y="360"/>
                  </a:lnTo>
                  <a:lnTo>
                    <a:pt x="1678" y="364"/>
                  </a:lnTo>
                  <a:lnTo>
                    <a:pt x="1655" y="368"/>
                  </a:lnTo>
                  <a:lnTo>
                    <a:pt x="1630" y="372"/>
                  </a:lnTo>
                  <a:lnTo>
                    <a:pt x="1603" y="376"/>
                  </a:lnTo>
                  <a:lnTo>
                    <a:pt x="1576" y="380"/>
                  </a:lnTo>
                  <a:lnTo>
                    <a:pt x="1549" y="382"/>
                  </a:lnTo>
                  <a:lnTo>
                    <a:pt x="1522" y="385"/>
                  </a:lnTo>
                  <a:lnTo>
                    <a:pt x="1493" y="389"/>
                  </a:lnTo>
                  <a:lnTo>
                    <a:pt x="1465" y="393"/>
                  </a:lnTo>
                  <a:lnTo>
                    <a:pt x="1434" y="397"/>
                  </a:lnTo>
                  <a:lnTo>
                    <a:pt x="1403" y="403"/>
                  </a:lnTo>
                  <a:lnTo>
                    <a:pt x="1357" y="406"/>
                  </a:lnTo>
                  <a:lnTo>
                    <a:pt x="1311" y="412"/>
                  </a:lnTo>
                  <a:lnTo>
                    <a:pt x="1267" y="416"/>
                  </a:lnTo>
                  <a:lnTo>
                    <a:pt x="1223" y="422"/>
                  </a:lnTo>
                  <a:lnTo>
                    <a:pt x="1181" y="426"/>
                  </a:lnTo>
                  <a:lnTo>
                    <a:pt x="1140" y="430"/>
                  </a:lnTo>
                  <a:lnTo>
                    <a:pt x="1100" y="435"/>
                  </a:lnTo>
                  <a:lnTo>
                    <a:pt x="1060" y="439"/>
                  </a:lnTo>
                  <a:lnTo>
                    <a:pt x="1023" y="443"/>
                  </a:lnTo>
                  <a:lnTo>
                    <a:pt x="985" y="447"/>
                  </a:lnTo>
                  <a:lnTo>
                    <a:pt x="948" y="451"/>
                  </a:lnTo>
                  <a:lnTo>
                    <a:pt x="914" y="453"/>
                  </a:lnTo>
                  <a:lnTo>
                    <a:pt x="879" y="456"/>
                  </a:lnTo>
                  <a:lnTo>
                    <a:pt x="846" y="458"/>
                  </a:lnTo>
                  <a:lnTo>
                    <a:pt x="814" y="462"/>
                  </a:lnTo>
                  <a:lnTo>
                    <a:pt x="783" y="464"/>
                  </a:lnTo>
                  <a:lnTo>
                    <a:pt x="752" y="468"/>
                  </a:lnTo>
                  <a:lnTo>
                    <a:pt x="724" y="470"/>
                  </a:lnTo>
                  <a:lnTo>
                    <a:pt x="697" y="472"/>
                  </a:lnTo>
                  <a:lnTo>
                    <a:pt x="670" y="474"/>
                  </a:lnTo>
                  <a:lnTo>
                    <a:pt x="643" y="476"/>
                  </a:lnTo>
                  <a:lnTo>
                    <a:pt x="618" y="477"/>
                  </a:lnTo>
                  <a:lnTo>
                    <a:pt x="595" y="479"/>
                  </a:lnTo>
                  <a:lnTo>
                    <a:pt x="572" y="479"/>
                  </a:lnTo>
                  <a:lnTo>
                    <a:pt x="549" y="481"/>
                  </a:lnTo>
                  <a:lnTo>
                    <a:pt x="528" y="483"/>
                  </a:lnTo>
                  <a:lnTo>
                    <a:pt x="509" y="483"/>
                  </a:lnTo>
                  <a:lnTo>
                    <a:pt x="489" y="483"/>
                  </a:lnTo>
                  <a:lnTo>
                    <a:pt x="472" y="485"/>
                  </a:lnTo>
                  <a:lnTo>
                    <a:pt x="455" y="485"/>
                  </a:lnTo>
                  <a:lnTo>
                    <a:pt x="440" y="485"/>
                  </a:lnTo>
                  <a:lnTo>
                    <a:pt x="424" y="485"/>
                  </a:lnTo>
                  <a:lnTo>
                    <a:pt x="395" y="485"/>
                  </a:lnTo>
                  <a:lnTo>
                    <a:pt x="367" y="485"/>
                  </a:lnTo>
                  <a:lnTo>
                    <a:pt x="340" y="483"/>
                  </a:lnTo>
                  <a:lnTo>
                    <a:pt x="313" y="481"/>
                  </a:lnTo>
                  <a:lnTo>
                    <a:pt x="288" y="479"/>
                  </a:lnTo>
                  <a:lnTo>
                    <a:pt x="265" y="477"/>
                  </a:lnTo>
                  <a:lnTo>
                    <a:pt x="242" y="474"/>
                  </a:lnTo>
                  <a:lnTo>
                    <a:pt x="221" y="470"/>
                  </a:lnTo>
                  <a:lnTo>
                    <a:pt x="200" y="466"/>
                  </a:lnTo>
                  <a:lnTo>
                    <a:pt x="180" y="460"/>
                  </a:lnTo>
                  <a:lnTo>
                    <a:pt x="163" y="456"/>
                  </a:lnTo>
                  <a:lnTo>
                    <a:pt x="146" y="451"/>
                  </a:lnTo>
                  <a:lnTo>
                    <a:pt x="129" y="445"/>
                  </a:lnTo>
                  <a:lnTo>
                    <a:pt x="115" y="437"/>
                  </a:lnTo>
                  <a:lnTo>
                    <a:pt x="100" y="431"/>
                  </a:lnTo>
                  <a:lnTo>
                    <a:pt x="88" y="424"/>
                  </a:lnTo>
                  <a:lnTo>
                    <a:pt x="77" y="414"/>
                  </a:lnTo>
                  <a:lnTo>
                    <a:pt x="67" y="405"/>
                  </a:lnTo>
                  <a:lnTo>
                    <a:pt x="58" y="395"/>
                  </a:lnTo>
                  <a:lnTo>
                    <a:pt x="50" y="385"/>
                  </a:lnTo>
                  <a:lnTo>
                    <a:pt x="42" y="378"/>
                  </a:lnTo>
                  <a:lnTo>
                    <a:pt x="34" y="368"/>
                  </a:lnTo>
                  <a:lnTo>
                    <a:pt x="27" y="360"/>
                  </a:lnTo>
                  <a:lnTo>
                    <a:pt x="21" y="351"/>
                  </a:lnTo>
                  <a:lnTo>
                    <a:pt x="15" y="343"/>
                  </a:lnTo>
                  <a:lnTo>
                    <a:pt x="11" y="335"/>
                  </a:lnTo>
                  <a:lnTo>
                    <a:pt x="8" y="326"/>
                  </a:lnTo>
                  <a:lnTo>
                    <a:pt x="4" y="318"/>
                  </a:lnTo>
                  <a:lnTo>
                    <a:pt x="2" y="310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2" y="284"/>
                  </a:lnTo>
                  <a:lnTo>
                    <a:pt x="6" y="280"/>
                  </a:lnTo>
                  <a:lnTo>
                    <a:pt x="10" y="276"/>
                  </a:lnTo>
                  <a:lnTo>
                    <a:pt x="17" y="272"/>
                  </a:lnTo>
                  <a:lnTo>
                    <a:pt x="25" y="270"/>
                  </a:lnTo>
                  <a:lnTo>
                    <a:pt x="33" y="266"/>
                  </a:lnTo>
                  <a:lnTo>
                    <a:pt x="44" y="264"/>
                  </a:lnTo>
                  <a:lnTo>
                    <a:pt x="56" y="263"/>
                  </a:lnTo>
                  <a:lnTo>
                    <a:pt x="69" y="259"/>
                  </a:lnTo>
                  <a:lnTo>
                    <a:pt x="82" y="257"/>
                  </a:lnTo>
                  <a:lnTo>
                    <a:pt x="100" y="255"/>
                  </a:lnTo>
                  <a:lnTo>
                    <a:pt x="117" y="253"/>
                  </a:lnTo>
                  <a:lnTo>
                    <a:pt x="134" y="251"/>
                  </a:lnTo>
                  <a:lnTo>
                    <a:pt x="155" y="251"/>
                  </a:lnTo>
                  <a:lnTo>
                    <a:pt x="177" y="249"/>
                  </a:lnTo>
                  <a:lnTo>
                    <a:pt x="230" y="245"/>
                  </a:lnTo>
                  <a:lnTo>
                    <a:pt x="286" y="239"/>
                  </a:lnTo>
                  <a:lnTo>
                    <a:pt x="342" y="236"/>
                  </a:lnTo>
                  <a:lnTo>
                    <a:pt x="397" y="230"/>
                  </a:lnTo>
                  <a:lnTo>
                    <a:pt x="455" y="224"/>
                  </a:lnTo>
                  <a:lnTo>
                    <a:pt x="512" y="216"/>
                  </a:lnTo>
                  <a:lnTo>
                    <a:pt x="570" y="211"/>
                  </a:lnTo>
                  <a:lnTo>
                    <a:pt x="628" y="203"/>
                  </a:lnTo>
                  <a:lnTo>
                    <a:pt x="687" y="197"/>
                  </a:lnTo>
                  <a:lnTo>
                    <a:pt x="747" y="190"/>
                  </a:lnTo>
                  <a:lnTo>
                    <a:pt x="806" y="182"/>
                  </a:lnTo>
                  <a:lnTo>
                    <a:pt x="868" y="172"/>
                  </a:lnTo>
                  <a:lnTo>
                    <a:pt x="927" y="165"/>
                  </a:lnTo>
                  <a:lnTo>
                    <a:pt x="989" y="155"/>
                  </a:lnTo>
                  <a:lnTo>
                    <a:pt x="1052" y="147"/>
                  </a:lnTo>
                  <a:lnTo>
                    <a:pt x="1115" y="138"/>
                  </a:lnTo>
                  <a:lnTo>
                    <a:pt x="1159" y="130"/>
                  </a:lnTo>
                  <a:lnTo>
                    <a:pt x="1202" y="124"/>
                  </a:lnTo>
                  <a:lnTo>
                    <a:pt x="1246" y="117"/>
                  </a:lnTo>
                  <a:lnTo>
                    <a:pt x="1286" y="111"/>
                  </a:lnTo>
                  <a:lnTo>
                    <a:pt x="1326" y="103"/>
                  </a:lnTo>
                  <a:lnTo>
                    <a:pt x="1365" y="95"/>
                  </a:lnTo>
                  <a:lnTo>
                    <a:pt x="1403" y="90"/>
                  </a:lnTo>
                  <a:lnTo>
                    <a:pt x="1440" y="82"/>
                  </a:lnTo>
                  <a:lnTo>
                    <a:pt x="1474" y="74"/>
                  </a:lnTo>
                  <a:lnTo>
                    <a:pt x="1509" y="69"/>
                  </a:lnTo>
                  <a:lnTo>
                    <a:pt x="1541" y="61"/>
                  </a:lnTo>
                  <a:lnTo>
                    <a:pt x="1574" y="53"/>
                  </a:lnTo>
                  <a:lnTo>
                    <a:pt x="1605" y="48"/>
                  </a:lnTo>
                  <a:lnTo>
                    <a:pt x="1635" y="40"/>
                  </a:lnTo>
                  <a:lnTo>
                    <a:pt x="1664" y="34"/>
                  </a:lnTo>
                  <a:lnTo>
                    <a:pt x="1693" y="26"/>
                  </a:lnTo>
                  <a:lnTo>
                    <a:pt x="1712" y="19"/>
                  </a:lnTo>
                  <a:lnTo>
                    <a:pt x="1730" y="13"/>
                  </a:lnTo>
                  <a:lnTo>
                    <a:pt x="1745" y="7"/>
                  </a:lnTo>
                  <a:lnTo>
                    <a:pt x="1758" y="5"/>
                  </a:lnTo>
                  <a:lnTo>
                    <a:pt x="1772" y="1"/>
                  </a:lnTo>
                  <a:lnTo>
                    <a:pt x="1781" y="0"/>
                  </a:lnTo>
                  <a:lnTo>
                    <a:pt x="1791" y="0"/>
                  </a:lnTo>
                  <a:lnTo>
                    <a:pt x="17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875059" y="4707873"/>
              <a:ext cx="923613" cy="206346"/>
            </a:xfrm>
            <a:custGeom>
              <a:avLst/>
              <a:gdLst>
                <a:gd name="T0" fmla="*/ 2147483647 w 2100"/>
                <a:gd name="T1" fmla="*/ 2147483647 h 501"/>
                <a:gd name="T2" fmla="*/ 2147483647 w 2100"/>
                <a:gd name="T3" fmla="*/ 2147483647 h 501"/>
                <a:gd name="T4" fmla="*/ 2147483647 w 2100"/>
                <a:gd name="T5" fmla="*/ 2147483647 h 501"/>
                <a:gd name="T6" fmla="*/ 2147483647 w 2100"/>
                <a:gd name="T7" fmla="*/ 2147483647 h 501"/>
                <a:gd name="T8" fmla="*/ 2147483647 w 2100"/>
                <a:gd name="T9" fmla="*/ 2147483647 h 501"/>
                <a:gd name="T10" fmla="*/ 2147483647 w 2100"/>
                <a:gd name="T11" fmla="*/ 2147483647 h 501"/>
                <a:gd name="T12" fmla="*/ 2147483647 w 2100"/>
                <a:gd name="T13" fmla="*/ 2147483647 h 501"/>
                <a:gd name="T14" fmla="*/ 2147483647 w 2100"/>
                <a:gd name="T15" fmla="*/ 2147483647 h 501"/>
                <a:gd name="T16" fmla="*/ 2147483647 w 2100"/>
                <a:gd name="T17" fmla="*/ 2147483647 h 501"/>
                <a:gd name="T18" fmla="*/ 2147483647 w 2100"/>
                <a:gd name="T19" fmla="*/ 2147483647 h 501"/>
                <a:gd name="T20" fmla="*/ 2147483647 w 2100"/>
                <a:gd name="T21" fmla="*/ 2147483647 h 501"/>
                <a:gd name="T22" fmla="*/ 2147483647 w 2100"/>
                <a:gd name="T23" fmla="*/ 2147483647 h 501"/>
                <a:gd name="T24" fmla="*/ 2147483647 w 2100"/>
                <a:gd name="T25" fmla="*/ 2147483647 h 501"/>
                <a:gd name="T26" fmla="*/ 2147483647 w 2100"/>
                <a:gd name="T27" fmla="*/ 2147483647 h 501"/>
                <a:gd name="T28" fmla="*/ 2147483647 w 2100"/>
                <a:gd name="T29" fmla="*/ 2147483647 h 501"/>
                <a:gd name="T30" fmla="*/ 2147483647 w 2100"/>
                <a:gd name="T31" fmla="*/ 2147483647 h 501"/>
                <a:gd name="T32" fmla="*/ 2147483647 w 2100"/>
                <a:gd name="T33" fmla="*/ 2147483647 h 501"/>
                <a:gd name="T34" fmla="*/ 2147483647 w 2100"/>
                <a:gd name="T35" fmla="*/ 2147483647 h 501"/>
                <a:gd name="T36" fmla="*/ 2147483647 w 2100"/>
                <a:gd name="T37" fmla="*/ 2147483647 h 501"/>
                <a:gd name="T38" fmla="*/ 2147483647 w 2100"/>
                <a:gd name="T39" fmla="*/ 2147483647 h 501"/>
                <a:gd name="T40" fmla="*/ 2147483647 w 2100"/>
                <a:gd name="T41" fmla="*/ 2147483647 h 501"/>
                <a:gd name="T42" fmla="*/ 2147483647 w 2100"/>
                <a:gd name="T43" fmla="*/ 2147483647 h 501"/>
                <a:gd name="T44" fmla="*/ 2147483647 w 2100"/>
                <a:gd name="T45" fmla="*/ 2147483647 h 501"/>
                <a:gd name="T46" fmla="*/ 2147483647 w 2100"/>
                <a:gd name="T47" fmla="*/ 2147483647 h 501"/>
                <a:gd name="T48" fmla="*/ 2147483647 w 2100"/>
                <a:gd name="T49" fmla="*/ 2147483647 h 501"/>
                <a:gd name="T50" fmla="*/ 2147483647 w 2100"/>
                <a:gd name="T51" fmla="*/ 2147483647 h 501"/>
                <a:gd name="T52" fmla="*/ 2147483647 w 2100"/>
                <a:gd name="T53" fmla="*/ 2147483647 h 501"/>
                <a:gd name="T54" fmla="*/ 2147483647 w 2100"/>
                <a:gd name="T55" fmla="*/ 2147483647 h 501"/>
                <a:gd name="T56" fmla="*/ 2147483647 w 2100"/>
                <a:gd name="T57" fmla="*/ 2147483647 h 501"/>
                <a:gd name="T58" fmla="*/ 2147483647 w 2100"/>
                <a:gd name="T59" fmla="*/ 2147483647 h 501"/>
                <a:gd name="T60" fmla="*/ 2147483647 w 2100"/>
                <a:gd name="T61" fmla="*/ 2147483647 h 501"/>
                <a:gd name="T62" fmla="*/ 2147483647 w 2100"/>
                <a:gd name="T63" fmla="*/ 2147483647 h 501"/>
                <a:gd name="T64" fmla="*/ 2147483647 w 2100"/>
                <a:gd name="T65" fmla="*/ 2147483647 h 501"/>
                <a:gd name="T66" fmla="*/ 2147483647 w 2100"/>
                <a:gd name="T67" fmla="*/ 2147483647 h 501"/>
                <a:gd name="T68" fmla="*/ 2147483647 w 2100"/>
                <a:gd name="T69" fmla="*/ 2147483647 h 501"/>
                <a:gd name="T70" fmla="*/ 2147483647 w 2100"/>
                <a:gd name="T71" fmla="*/ 2147483647 h 501"/>
                <a:gd name="T72" fmla="*/ 2147483647 w 2100"/>
                <a:gd name="T73" fmla="*/ 2147483647 h 501"/>
                <a:gd name="T74" fmla="*/ 0 w 2100"/>
                <a:gd name="T75" fmla="*/ 2147483647 h 501"/>
                <a:gd name="T76" fmla="*/ 2147483647 w 2100"/>
                <a:gd name="T77" fmla="*/ 2147483647 h 501"/>
                <a:gd name="T78" fmla="*/ 2147483647 w 2100"/>
                <a:gd name="T79" fmla="*/ 2147483647 h 501"/>
                <a:gd name="T80" fmla="*/ 2147483647 w 2100"/>
                <a:gd name="T81" fmla="*/ 2147483647 h 501"/>
                <a:gd name="T82" fmla="*/ 2147483647 w 2100"/>
                <a:gd name="T83" fmla="*/ 2147483647 h 501"/>
                <a:gd name="T84" fmla="*/ 2147483647 w 2100"/>
                <a:gd name="T85" fmla="*/ 2147483647 h 501"/>
                <a:gd name="T86" fmla="*/ 2147483647 w 2100"/>
                <a:gd name="T87" fmla="*/ 2147483647 h 501"/>
                <a:gd name="T88" fmla="*/ 2147483647 w 2100"/>
                <a:gd name="T89" fmla="*/ 2147483647 h 501"/>
                <a:gd name="T90" fmla="*/ 2147483647 w 2100"/>
                <a:gd name="T91" fmla="*/ 2147483647 h 501"/>
                <a:gd name="T92" fmla="*/ 2147483647 w 2100"/>
                <a:gd name="T93" fmla="*/ 2147483647 h 501"/>
                <a:gd name="T94" fmla="*/ 2147483647 w 2100"/>
                <a:gd name="T95" fmla="*/ 0 h 5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0"/>
                <a:gd name="T145" fmla="*/ 0 h 501"/>
                <a:gd name="T146" fmla="*/ 2100 w 2100"/>
                <a:gd name="T147" fmla="*/ 501 h 5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0" h="501">
                  <a:moveTo>
                    <a:pt x="1605" y="0"/>
                  </a:moveTo>
                  <a:lnTo>
                    <a:pt x="1612" y="0"/>
                  </a:lnTo>
                  <a:lnTo>
                    <a:pt x="1624" y="0"/>
                  </a:lnTo>
                  <a:lnTo>
                    <a:pt x="1636" y="2"/>
                  </a:lnTo>
                  <a:lnTo>
                    <a:pt x="1649" y="4"/>
                  </a:lnTo>
                  <a:lnTo>
                    <a:pt x="1664" y="6"/>
                  </a:lnTo>
                  <a:lnTo>
                    <a:pt x="1680" y="8"/>
                  </a:lnTo>
                  <a:lnTo>
                    <a:pt x="1695" y="12"/>
                  </a:lnTo>
                  <a:lnTo>
                    <a:pt x="1714" y="16"/>
                  </a:lnTo>
                  <a:lnTo>
                    <a:pt x="1733" y="19"/>
                  </a:lnTo>
                  <a:lnTo>
                    <a:pt x="1753" y="23"/>
                  </a:lnTo>
                  <a:lnTo>
                    <a:pt x="1776" y="29"/>
                  </a:lnTo>
                  <a:lnTo>
                    <a:pt x="1797" y="35"/>
                  </a:lnTo>
                  <a:lnTo>
                    <a:pt x="1822" y="41"/>
                  </a:lnTo>
                  <a:lnTo>
                    <a:pt x="1847" y="48"/>
                  </a:lnTo>
                  <a:lnTo>
                    <a:pt x="1872" y="54"/>
                  </a:lnTo>
                  <a:lnTo>
                    <a:pt x="1899" y="62"/>
                  </a:lnTo>
                  <a:lnTo>
                    <a:pt x="1923" y="73"/>
                  </a:lnTo>
                  <a:lnTo>
                    <a:pt x="1946" y="83"/>
                  </a:lnTo>
                  <a:lnTo>
                    <a:pt x="1968" y="92"/>
                  </a:lnTo>
                  <a:lnTo>
                    <a:pt x="1987" y="104"/>
                  </a:lnTo>
                  <a:lnTo>
                    <a:pt x="2006" y="113"/>
                  </a:lnTo>
                  <a:lnTo>
                    <a:pt x="2021" y="121"/>
                  </a:lnTo>
                  <a:lnTo>
                    <a:pt x="2037" y="131"/>
                  </a:lnTo>
                  <a:lnTo>
                    <a:pt x="2050" y="140"/>
                  </a:lnTo>
                  <a:lnTo>
                    <a:pt x="2062" y="148"/>
                  </a:lnTo>
                  <a:lnTo>
                    <a:pt x="2071" y="158"/>
                  </a:lnTo>
                  <a:lnTo>
                    <a:pt x="2081" y="165"/>
                  </a:lnTo>
                  <a:lnTo>
                    <a:pt x="2087" y="173"/>
                  </a:lnTo>
                  <a:lnTo>
                    <a:pt x="2092" y="181"/>
                  </a:lnTo>
                  <a:lnTo>
                    <a:pt x="2096" y="188"/>
                  </a:lnTo>
                  <a:lnTo>
                    <a:pt x="2098" y="194"/>
                  </a:lnTo>
                  <a:lnTo>
                    <a:pt x="2100" y="202"/>
                  </a:lnTo>
                  <a:lnTo>
                    <a:pt x="2100" y="208"/>
                  </a:lnTo>
                  <a:lnTo>
                    <a:pt x="2098" y="213"/>
                  </a:lnTo>
                  <a:lnTo>
                    <a:pt x="2098" y="219"/>
                  </a:lnTo>
                  <a:lnTo>
                    <a:pt x="2096" y="225"/>
                  </a:lnTo>
                  <a:lnTo>
                    <a:pt x="2094" y="231"/>
                  </a:lnTo>
                  <a:lnTo>
                    <a:pt x="2090" y="236"/>
                  </a:lnTo>
                  <a:lnTo>
                    <a:pt x="2089" y="242"/>
                  </a:lnTo>
                  <a:lnTo>
                    <a:pt x="2085" y="246"/>
                  </a:lnTo>
                  <a:lnTo>
                    <a:pt x="2081" y="252"/>
                  </a:lnTo>
                  <a:lnTo>
                    <a:pt x="2075" y="257"/>
                  </a:lnTo>
                  <a:lnTo>
                    <a:pt x="2069" y="263"/>
                  </a:lnTo>
                  <a:lnTo>
                    <a:pt x="2066" y="269"/>
                  </a:lnTo>
                  <a:lnTo>
                    <a:pt x="2058" y="273"/>
                  </a:lnTo>
                  <a:lnTo>
                    <a:pt x="2052" y="279"/>
                  </a:lnTo>
                  <a:lnTo>
                    <a:pt x="2044" y="284"/>
                  </a:lnTo>
                  <a:lnTo>
                    <a:pt x="2037" y="288"/>
                  </a:lnTo>
                  <a:lnTo>
                    <a:pt x="2029" y="294"/>
                  </a:lnTo>
                  <a:lnTo>
                    <a:pt x="2021" y="300"/>
                  </a:lnTo>
                  <a:lnTo>
                    <a:pt x="2012" y="304"/>
                  </a:lnTo>
                  <a:lnTo>
                    <a:pt x="2002" y="309"/>
                  </a:lnTo>
                  <a:lnTo>
                    <a:pt x="1993" y="313"/>
                  </a:lnTo>
                  <a:lnTo>
                    <a:pt x="1983" y="319"/>
                  </a:lnTo>
                  <a:lnTo>
                    <a:pt x="1971" y="323"/>
                  </a:lnTo>
                  <a:lnTo>
                    <a:pt x="1960" y="327"/>
                  </a:lnTo>
                  <a:lnTo>
                    <a:pt x="1948" y="332"/>
                  </a:lnTo>
                  <a:lnTo>
                    <a:pt x="1935" y="336"/>
                  </a:lnTo>
                  <a:lnTo>
                    <a:pt x="1923" y="340"/>
                  </a:lnTo>
                  <a:lnTo>
                    <a:pt x="1910" y="344"/>
                  </a:lnTo>
                  <a:lnTo>
                    <a:pt x="1897" y="350"/>
                  </a:lnTo>
                  <a:lnTo>
                    <a:pt x="1881" y="353"/>
                  </a:lnTo>
                  <a:lnTo>
                    <a:pt x="1866" y="357"/>
                  </a:lnTo>
                  <a:lnTo>
                    <a:pt x="1852" y="361"/>
                  </a:lnTo>
                  <a:lnTo>
                    <a:pt x="1803" y="365"/>
                  </a:lnTo>
                  <a:lnTo>
                    <a:pt x="1753" y="367"/>
                  </a:lnTo>
                  <a:lnTo>
                    <a:pt x="1707" y="371"/>
                  </a:lnTo>
                  <a:lnTo>
                    <a:pt x="1662" y="375"/>
                  </a:lnTo>
                  <a:lnTo>
                    <a:pt x="1618" y="378"/>
                  </a:lnTo>
                  <a:lnTo>
                    <a:pt x="1576" y="382"/>
                  </a:lnTo>
                  <a:lnTo>
                    <a:pt x="1536" y="386"/>
                  </a:lnTo>
                  <a:lnTo>
                    <a:pt x="1497" y="390"/>
                  </a:lnTo>
                  <a:lnTo>
                    <a:pt x="1490" y="390"/>
                  </a:lnTo>
                  <a:lnTo>
                    <a:pt x="1480" y="392"/>
                  </a:lnTo>
                  <a:lnTo>
                    <a:pt x="1468" y="394"/>
                  </a:lnTo>
                  <a:lnTo>
                    <a:pt x="1459" y="396"/>
                  </a:lnTo>
                  <a:lnTo>
                    <a:pt x="1447" y="398"/>
                  </a:lnTo>
                  <a:lnTo>
                    <a:pt x="1434" y="398"/>
                  </a:lnTo>
                  <a:lnTo>
                    <a:pt x="1421" y="399"/>
                  </a:lnTo>
                  <a:lnTo>
                    <a:pt x="1407" y="401"/>
                  </a:lnTo>
                  <a:lnTo>
                    <a:pt x="1392" y="403"/>
                  </a:lnTo>
                  <a:lnTo>
                    <a:pt x="1376" y="405"/>
                  </a:lnTo>
                  <a:lnTo>
                    <a:pt x="1359" y="409"/>
                  </a:lnTo>
                  <a:lnTo>
                    <a:pt x="1342" y="411"/>
                  </a:lnTo>
                  <a:lnTo>
                    <a:pt x="1325" y="413"/>
                  </a:lnTo>
                  <a:lnTo>
                    <a:pt x="1305" y="415"/>
                  </a:lnTo>
                  <a:lnTo>
                    <a:pt x="1286" y="417"/>
                  </a:lnTo>
                  <a:lnTo>
                    <a:pt x="1267" y="421"/>
                  </a:lnTo>
                  <a:lnTo>
                    <a:pt x="1246" y="423"/>
                  </a:lnTo>
                  <a:lnTo>
                    <a:pt x="1223" y="426"/>
                  </a:lnTo>
                  <a:lnTo>
                    <a:pt x="1200" y="428"/>
                  </a:lnTo>
                  <a:lnTo>
                    <a:pt x="1177" y="430"/>
                  </a:lnTo>
                  <a:lnTo>
                    <a:pt x="1152" y="434"/>
                  </a:lnTo>
                  <a:lnTo>
                    <a:pt x="1127" y="438"/>
                  </a:lnTo>
                  <a:lnTo>
                    <a:pt x="1102" y="440"/>
                  </a:lnTo>
                  <a:lnTo>
                    <a:pt x="1075" y="444"/>
                  </a:lnTo>
                  <a:lnTo>
                    <a:pt x="1046" y="447"/>
                  </a:lnTo>
                  <a:lnTo>
                    <a:pt x="1019" y="449"/>
                  </a:lnTo>
                  <a:lnTo>
                    <a:pt x="989" y="453"/>
                  </a:lnTo>
                  <a:lnTo>
                    <a:pt x="960" y="457"/>
                  </a:lnTo>
                  <a:lnTo>
                    <a:pt x="929" y="461"/>
                  </a:lnTo>
                  <a:lnTo>
                    <a:pt x="896" y="465"/>
                  </a:lnTo>
                  <a:lnTo>
                    <a:pt x="864" y="469"/>
                  </a:lnTo>
                  <a:lnTo>
                    <a:pt x="831" y="472"/>
                  </a:lnTo>
                  <a:lnTo>
                    <a:pt x="795" y="476"/>
                  </a:lnTo>
                  <a:lnTo>
                    <a:pt x="760" y="480"/>
                  </a:lnTo>
                  <a:lnTo>
                    <a:pt x="728" y="484"/>
                  </a:lnTo>
                  <a:lnTo>
                    <a:pt x="697" y="486"/>
                  </a:lnTo>
                  <a:lnTo>
                    <a:pt x="666" y="488"/>
                  </a:lnTo>
                  <a:lnTo>
                    <a:pt x="635" y="492"/>
                  </a:lnTo>
                  <a:lnTo>
                    <a:pt x="608" y="494"/>
                  </a:lnTo>
                  <a:lnTo>
                    <a:pt x="582" y="494"/>
                  </a:lnTo>
                  <a:lnTo>
                    <a:pt x="557" y="495"/>
                  </a:lnTo>
                  <a:lnTo>
                    <a:pt x="532" y="497"/>
                  </a:lnTo>
                  <a:lnTo>
                    <a:pt x="509" y="497"/>
                  </a:lnTo>
                  <a:lnTo>
                    <a:pt x="488" y="499"/>
                  </a:lnTo>
                  <a:lnTo>
                    <a:pt x="466" y="499"/>
                  </a:lnTo>
                  <a:lnTo>
                    <a:pt x="447" y="499"/>
                  </a:lnTo>
                  <a:lnTo>
                    <a:pt x="430" y="499"/>
                  </a:lnTo>
                  <a:lnTo>
                    <a:pt x="413" y="501"/>
                  </a:lnTo>
                  <a:lnTo>
                    <a:pt x="372" y="499"/>
                  </a:lnTo>
                  <a:lnTo>
                    <a:pt x="336" y="497"/>
                  </a:lnTo>
                  <a:lnTo>
                    <a:pt x="299" y="495"/>
                  </a:lnTo>
                  <a:lnTo>
                    <a:pt x="284" y="494"/>
                  </a:lnTo>
                  <a:lnTo>
                    <a:pt x="267" y="492"/>
                  </a:lnTo>
                  <a:lnTo>
                    <a:pt x="251" y="488"/>
                  </a:lnTo>
                  <a:lnTo>
                    <a:pt x="236" y="486"/>
                  </a:lnTo>
                  <a:lnTo>
                    <a:pt x="221" y="484"/>
                  </a:lnTo>
                  <a:lnTo>
                    <a:pt x="205" y="480"/>
                  </a:lnTo>
                  <a:lnTo>
                    <a:pt x="192" y="476"/>
                  </a:lnTo>
                  <a:lnTo>
                    <a:pt x="178" y="472"/>
                  </a:lnTo>
                  <a:lnTo>
                    <a:pt x="165" y="471"/>
                  </a:lnTo>
                  <a:lnTo>
                    <a:pt x="154" y="467"/>
                  </a:lnTo>
                  <a:lnTo>
                    <a:pt x="134" y="457"/>
                  </a:lnTo>
                  <a:lnTo>
                    <a:pt x="117" y="449"/>
                  </a:lnTo>
                  <a:lnTo>
                    <a:pt x="102" y="442"/>
                  </a:lnTo>
                  <a:lnTo>
                    <a:pt x="86" y="434"/>
                  </a:lnTo>
                  <a:lnTo>
                    <a:pt x="73" y="426"/>
                  </a:lnTo>
                  <a:lnTo>
                    <a:pt x="59" y="419"/>
                  </a:lnTo>
                  <a:lnTo>
                    <a:pt x="48" y="409"/>
                  </a:lnTo>
                  <a:lnTo>
                    <a:pt x="38" y="401"/>
                  </a:lnTo>
                  <a:lnTo>
                    <a:pt x="29" y="394"/>
                  </a:lnTo>
                  <a:lnTo>
                    <a:pt x="21" y="386"/>
                  </a:lnTo>
                  <a:lnTo>
                    <a:pt x="15" y="376"/>
                  </a:lnTo>
                  <a:lnTo>
                    <a:pt x="10" y="369"/>
                  </a:lnTo>
                  <a:lnTo>
                    <a:pt x="4" y="359"/>
                  </a:lnTo>
                  <a:lnTo>
                    <a:pt x="2" y="352"/>
                  </a:lnTo>
                  <a:lnTo>
                    <a:pt x="0" y="342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319"/>
                  </a:lnTo>
                  <a:lnTo>
                    <a:pt x="2" y="313"/>
                  </a:lnTo>
                  <a:lnTo>
                    <a:pt x="4" y="305"/>
                  </a:lnTo>
                  <a:lnTo>
                    <a:pt x="8" y="294"/>
                  </a:lnTo>
                  <a:lnTo>
                    <a:pt x="15" y="282"/>
                  </a:lnTo>
                  <a:lnTo>
                    <a:pt x="23" y="273"/>
                  </a:lnTo>
                  <a:lnTo>
                    <a:pt x="35" y="261"/>
                  </a:lnTo>
                  <a:lnTo>
                    <a:pt x="46" y="254"/>
                  </a:lnTo>
                  <a:lnTo>
                    <a:pt x="59" y="244"/>
                  </a:lnTo>
                  <a:lnTo>
                    <a:pt x="77" y="238"/>
                  </a:lnTo>
                  <a:lnTo>
                    <a:pt x="94" y="231"/>
                  </a:lnTo>
                  <a:lnTo>
                    <a:pt x="115" y="225"/>
                  </a:lnTo>
                  <a:lnTo>
                    <a:pt x="136" y="221"/>
                  </a:lnTo>
                  <a:lnTo>
                    <a:pt x="159" y="215"/>
                  </a:lnTo>
                  <a:lnTo>
                    <a:pt x="184" y="213"/>
                  </a:lnTo>
                  <a:lnTo>
                    <a:pt x="211" y="209"/>
                  </a:lnTo>
                  <a:lnTo>
                    <a:pt x="242" y="209"/>
                  </a:lnTo>
                  <a:lnTo>
                    <a:pt x="392" y="190"/>
                  </a:lnTo>
                  <a:lnTo>
                    <a:pt x="539" y="171"/>
                  </a:lnTo>
                  <a:lnTo>
                    <a:pt x="687" y="150"/>
                  </a:lnTo>
                  <a:lnTo>
                    <a:pt x="835" y="129"/>
                  </a:lnTo>
                  <a:lnTo>
                    <a:pt x="981" y="106"/>
                  </a:lnTo>
                  <a:lnTo>
                    <a:pt x="1127" y="81"/>
                  </a:lnTo>
                  <a:lnTo>
                    <a:pt x="1200" y="69"/>
                  </a:lnTo>
                  <a:lnTo>
                    <a:pt x="1271" y="56"/>
                  </a:lnTo>
                  <a:lnTo>
                    <a:pt x="1344" y="42"/>
                  </a:lnTo>
                  <a:lnTo>
                    <a:pt x="1415" y="27"/>
                  </a:lnTo>
                  <a:lnTo>
                    <a:pt x="1436" y="23"/>
                  </a:lnTo>
                  <a:lnTo>
                    <a:pt x="1455" y="19"/>
                  </a:lnTo>
                  <a:lnTo>
                    <a:pt x="1472" y="17"/>
                  </a:lnTo>
                  <a:lnTo>
                    <a:pt x="1490" y="14"/>
                  </a:lnTo>
                  <a:lnTo>
                    <a:pt x="1507" y="12"/>
                  </a:lnTo>
                  <a:lnTo>
                    <a:pt x="1520" y="10"/>
                  </a:lnTo>
                  <a:lnTo>
                    <a:pt x="1534" y="8"/>
                  </a:lnTo>
                  <a:lnTo>
                    <a:pt x="1547" y="6"/>
                  </a:lnTo>
                  <a:lnTo>
                    <a:pt x="1559" y="4"/>
                  </a:lnTo>
                  <a:lnTo>
                    <a:pt x="1568" y="2"/>
                  </a:lnTo>
                  <a:lnTo>
                    <a:pt x="1578" y="2"/>
                  </a:lnTo>
                  <a:lnTo>
                    <a:pt x="1586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1" y="0"/>
                  </a:lnTo>
                  <a:lnTo>
                    <a:pt x="160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186153" y="4379034"/>
              <a:ext cx="243426" cy="960211"/>
            </a:xfrm>
            <a:custGeom>
              <a:avLst/>
              <a:gdLst>
                <a:gd name="T0" fmla="*/ 2147483647 w 555"/>
                <a:gd name="T1" fmla="*/ 0 h 2336"/>
                <a:gd name="T2" fmla="*/ 2147483647 w 555"/>
                <a:gd name="T3" fmla="*/ 2147483647 h 2336"/>
                <a:gd name="T4" fmla="*/ 2147483647 w 555"/>
                <a:gd name="T5" fmla="*/ 2147483647 h 2336"/>
                <a:gd name="T6" fmla="*/ 2147483647 w 555"/>
                <a:gd name="T7" fmla="*/ 2147483647 h 2336"/>
                <a:gd name="T8" fmla="*/ 2147483647 w 555"/>
                <a:gd name="T9" fmla="*/ 2147483647 h 2336"/>
                <a:gd name="T10" fmla="*/ 2147483647 w 555"/>
                <a:gd name="T11" fmla="*/ 2147483647 h 2336"/>
                <a:gd name="T12" fmla="*/ 2147483647 w 555"/>
                <a:gd name="T13" fmla="*/ 2147483647 h 2336"/>
                <a:gd name="T14" fmla="*/ 2147483647 w 555"/>
                <a:gd name="T15" fmla="*/ 2147483647 h 2336"/>
                <a:gd name="T16" fmla="*/ 2147483647 w 555"/>
                <a:gd name="T17" fmla="*/ 2147483647 h 2336"/>
                <a:gd name="T18" fmla="*/ 2147483647 w 555"/>
                <a:gd name="T19" fmla="*/ 2147483647 h 2336"/>
                <a:gd name="T20" fmla="*/ 2147483647 w 555"/>
                <a:gd name="T21" fmla="*/ 2147483647 h 2336"/>
                <a:gd name="T22" fmla="*/ 2147483647 w 555"/>
                <a:gd name="T23" fmla="*/ 2147483647 h 2336"/>
                <a:gd name="T24" fmla="*/ 2147483647 w 555"/>
                <a:gd name="T25" fmla="*/ 2147483647 h 2336"/>
                <a:gd name="T26" fmla="*/ 2147483647 w 555"/>
                <a:gd name="T27" fmla="*/ 2147483647 h 2336"/>
                <a:gd name="T28" fmla="*/ 2147483647 w 555"/>
                <a:gd name="T29" fmla="*/ 2147483647 h 2336"/>
                <a:gd name="T30" fmla="*/ 2147483647 w 555"/>
                <a:gd name="T31" fmla="*/ 2147483647 h 2336"/>
                <a:gd name="T32" fmla="*/ 2147483647 w 555"/>
                <a:gd name="T33" fmla="*/ 2147483647 h 2336"/>
                <a:gd name="T34" fmla="*/ 2147483647 w 555"/>
                <a:gd name="T35" fmla="*/ 2147483647 h 2336"/>
                <a:gd name="T36" fmla="*/ 2147483647 w 555"/>
                <a:gd name="T37" fmla="*/ 2147483647 h 2336"/>
                <a:gd name="T38" fmla="*/ 2147483647 w 555"/>
                <a:gd name="T39" fmla="*/ 2147483647 h 2336"/>
                <a:gd name="T40" fmla="*/ 2147483647 w 555"/>
                <a:gd name="T41" fmla="*/ 2147483647 h 2336"/>
                <a:gd name="T42" fmla="*/ 2147483647 w 555"/>
                <a:gd name="T43" fmla="*/ 2147483647 h 2336"/>
                <a:gd name="T44" fmla="*/ 2147483647 w 555"/>
                <a:gd name="T45" fmla="*/ 2147483647 h 2336"/>
                <a:gd name="T46" fmla="*/ 2147483647 w 555"/>
                <a:gd name="T47" fmla="*/ 2147483647 h 2336"/>
                <a:gd name="T48" fmla="*/ 2147483647 w 555"/>
                <a:gd name="T49" fmla="*/ 2147483647 h 2336"/>
                <a:gd name="T50" fmla="*/ 2147483647 w 555"/>
                <a:gd name="T51" fmla="*/ 2147483647 h 2336"/>
                <a:gd name="T52" fmla="*/ 2147483647 w 555"/>
                <a:gd name="T53" fmla="*/ 2147483647 h 2336"/>
                <a:gd name="T54" fmla="*/ 2147483647 w 555"/>
                <a:gd name="T55" fmla="*/ 2147483647 h 2336"/>
                <a:gd name="T56" fmla="*/ 2147483647 w 555"/>
                <a:gd name="T57" fmla="*/ 2147483647 h 2336"/>
                <a:gd name="T58" fmla="*/ 2147483647 w 555"/>
                <a:gd name="T59" fmla="*/ 2147483647 h 2336"/>
                <a:gd name="T60" fmla="*/ 2147483647 w 555"/>
                <a:gd name="T61" fmla="*/ 2147483647 h 2336"/>
                <a:gd name="T62" fmla="*/ 2147483647 w 555"/>
                <a:gd name="T63" fmla="*/ 2147483647 h 2336"/>
                <a:gd name="T64" fmla="*/ 2147483647 w 555"/>
                <a:gd name="T65" fmla="*/ 2147483647 h 2336"/>
                <a:gd name="T66" fmla="*/ 2147483647 w 555"/>
                <a:gd name="T67" fmla="*/ 2147483647 h 2336"/>
                <a:gd name="T68" fmla="*/ 2147483647 w 555"/>
                <a:gd name="T69" fmla="*/ 2147483647 h 2336"/>
                <a:gd name="T70" fmla="*/ 0 w 555"/>
                <a:gd name="T71" fmla="*/ 2147483647 h 2336"/>
                <a:gd name="T72" fmla="*/ 2147483647 w 555"/>
                <a:gd name="T73" fmla="*/ 2147483647 h 2336"/>
                <a:gd name="T74" fmla="*/ 2147483647 w 555"/>
                <a:gd name="T75" fmla="*/ 2147483647 h 2336"/>
                <a:gd name="T76" fmla="*/ 2147483647 w 555"/>
                <a:gd name="T77" fmla="*/ 2147483647 h 2336"/>
                <a:gd name="T78" fmla="*/ 2147483647 w 555"/>
                <a:gd name="T79" fmla="*/ 2147483647 h 2336"/>
                <a:gd name="T80" fmla="*/ 2147483647 w 555"/>
                <a:gd name="T81" fmla="*/ 2147483647 h 2336"/>
                <a:gd name="T82" fmla="*/ 2147483647 w 555"/>
                <a:gd name="T83" fmla="*/ 2147483647 h 2336"/>
                <a:gd name="T84" fmla="*/ 2147483647 w 555"/>
                <a:gd name="T85" fmla="*/ 2147483647 h 2336"/>
                <a:gd name="T86" fmla="*/ 2147483647 w 555"/>
                <a:gd name="T87" fmla="*/ 0 h 23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5"/>
                <a:gd name="T133" fmla="*/ 0 h 2336"/>
                <a:gd name="T134" fmla="*/ 555 w 555"/>
                <a:gd name="T135" fmla="*/ 2336 h 23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5" h="2336">
                  <a:moveTo>
                    <a:pt x="119" y="0"/>
                  </a:moveTo>
                  <a:lnTo>
                    <a:pt x="135" y="0"/>
                  </a:lnTo>
                  <a:lnTo>
                    <a:pt x="150" y="2"/>
                  </a:lnTo>
                  <a:lnTo>
                    <a:pt x="167" y="4"/>
                  </a:lnTo>
                  <a:lnTo>
                    <a:pt x="185" y="5"/>
                  </a:lnTo>
                  <a:lnTo>
                    <a:pt x="202" y="7"/>
                  </a:lnTo>
                  <a:lnTo>
                    <a:pt x="219" y="11"/>
                  </a:lnTo>
                  <a:lnTo>
                    <a:pt x="238" y="17"/>
                  </a:lnTo>
                  <a:lnTo>
                    <a:pt x="258" y="21"/>
                  </a:lnTo>
                  <a:lnTo>
                    <a:pt x="277" y="27"/>
                  </a:lnTo>
                  <a:lnTo>
                    <a:pt x="296" y="34"/>
                  </a:lnTo>
                  <a:lnTo>
                    <a:pt x="317" y="42"/>
                  </a:lnTo>
                  <a:lnTo>
                    <a:pt x="338" y="50"/>
                  </a:lnTo>
                  <a:lnTo>
                    <a:pt x="359" y="59"/>
                  </a:lnTo>
                  <a:lnTo>
                    <a:pt x="380" y="69"/>
                  </a:lnTo>
                  <a:lnTo>
                    <a:pt x="404" y="78"/>
                  </a:lnTo>
                  <a:lnTo>
                    <a:pt x="427" y="90"/>
                  </a:lnTo>
                  <a:lnTo>
                    <a:pt x="442" y="100"/>
                  </a:lnTo>
                  <a:lnTo>
                    <a:pt x="457" y="109"/>
                  </a:lnTo>
                  <a:lnTo>
                    <a:pt x="471" y="119"/>
                  </a:lnTo>
                  <a:lnTo>
                    <a:pt x="484" y="128"/>
                  </a:lnTo>
                  <a:lnTo>
                    <a:pt x="496" y="138"/>
                  </a:lnTo>
                  <a:lnTo>
                    <a:pt x="505" y="148"/>
                  </a:lnTo>
                  <a:lnTo>
                    <a:pt x="515" y="159"/>
                  </a:lnTo>
                  <a:lnTo>
                    <a:pt x="524" y="169"/>
                  </a:lnTo>
                  <a:lnTo>
                    <a:pt x="532" y="180"/>
                  </a:lnTo>
                  <a:lnTo>
                    <a:pt x="538" y="190"/>
                  </a:lnTo>
                  <a:lnTo>
                    <a:pt x="544" y="201"/>
                  </a:lnTo>
                  <a:lnTo>
                    <a:pt x="547" y="211"/>
                  </a:lnTo>
                  <a:lnTo>
                    <a:pt x="551" y="222"/>
                  </a:lnTo>
                  <a:lnTo>
                    <a:pt x="553" y="234"/>
                  </a:lnTo>
                  <a:lnTo>
                    <a:pt x="555" y="245"/>
                  </a:lnTo>
                  <a:lnTo>
                    <a:pt x="555" y="257"/>
                  </a:lnTo>
                  <a:lnTo>
                    <a:pt x="555" y="270"/>
                  </a:lnTo>
                  <a:lnTo>
                    <a:pt x="555" y="284"/>
                  </a:lnTo>
                  <a:lnTo>
                    <a:pt x="553" y="299"/>
                  </a:lnTo>
                  <a:lnTo>
                    <a:pt x="551" y="315"/>
                  </a:lnTo>
                  <a:lnTo>
                    <a:pt x="547" y="330"/>
                  </a:lnTo>
                  <a:lnTo>
                    <a:pt x="544" y="347"/>
                  </a:lnTo>
                  <a:lnTo>
                    <a:pt x="538" y="364"/>
                  </a:lnTo>
                  <a:lnTo>
                    <a:pt x="532" y="382"/>
                  </a:lnTo>
                  <a:lnTo>
                    <a:pt x="526" y="416"/>
                  </a:lnTo>
                  <a:lnTo>
                    <a:pt x="521" y="447"/>
                  </a:lnTo>
                  <a:lnTo>
                    <a:pt x="517" y="478"/>
                  </a:lnTo>
                  <a:lnTo>
                    <a:pt x="515" y="508"/>
                  </a:lnTo>
                  <a:lnTo>
                    <a:pt x="511" y="535"/>
                  </a:lnTo>
                  <a:lnTo>
                    <a:pt x="509" y="562"/>
                  </a:lnTo>
                  <a:lnTo>
                    <a:pt x="509" y="587"/>
                  </a:lnTo>
                  <a:lnTo>
                    <a:pt x="509" y="612"/>
                  </a:lnTo>
                  <a:lnTo>
                    <a:pt x="478" y="1474"/>
                  </a:lnTo>
                  <a:lnTo>
                    <a:pt x="450" y="2336"/>
                  </a:lnTo>
                  <a:lnTo>
                    <a:pt x="148" y="2336"/>
                  </a:lnTo>
                  <a:lnTo>
                    <a:pt x="129" y="1397"/>
                  </a:lnTo>
                  <a:lnTo>
                    <a:pt x="108" y="459"/>
                  </a:lnTo>
                  <a:lnTo>
                    <a:pt x="104" y="434"/>
                  </a:lnTo>
                  <a:lnTo>
                    <a:pt x="100" y="405"/>
                  </a:lnTo>
                  <a:lnTo>
                    <a:pt x="94" y="378"/>
                  </a:lnTo>
                  <a:lnTo>
                    <a:pt x="89" y="349"/>
                  </a:lnTo>
                  <a:lnTo>
                    <a:pt x="79" y="320"/>
                  </a:lnTo>
                  <a:lnTo>
                    <a:pt x="69" y="292"/>
                  </a:lnTo>
                  <a:lnTo>
                    <a:pt x="64" y="276"/>
                  </a:lnTo>
                  <a:lnTo>
                    <a:pt x="56" y="261"/>
                  </a:lnTo>
                  <a:lnTo>
                    <a:pt x="50" y="245"/>
                  </a:lnTo>
                  <a:lnTo>
                    <a:pt x="43" y="230"/>
                  </a:lnTo>
                  <a:lnTo>
                    <a:pt x="33" y="215"/>
                  </a:lnTo>
                  <a:lnTo>
                    <a:pt x="23" y="201"/>
                  </a:lnTo>
                  <a:lnTo>
                    <a:pt x="16" y="188"/>
                  </a:lnTo>
                  <a:lnTo>
                    <a:pt x="10" y="176"/>
                  </a:lnTo>
                  <a:lnTo>
                    <a:pt x="6" y="167"/>
                  </a:lnTo>
                  <a:lnTo>
                    <a:pt x="4" y="155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2" y="107"/>
                  </a:lnTo>
                  <a:lnTo>
                    <a:pt x="6" y="92"/>
                  </a:lnTo>
                  <a:lnTo>
                    <a:pt x="8" y="78"/>
                  </a:lnTo>
                  <a:lnTo>
                    <a:pt x="12" y="67"/>
                  </a:lnTo>
                  <a:lnTo>
                    <a:pt x="18" y="55"/>
                  </a:lnTo>
                  <a:lnTo>
                    <a:pt x="23" y="46"/>
                  </a:lnTo>
                  <a:lnTo>
                    <a:pt x="31" y="36"/>
                  </a:lnTo>
                  <a:lnTo>
                    <a:pt x="39" y="27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68" y="9"/>
                  </a:lnTo>
                  <a:lnTo>
                    <a:pt x="79" y="5"/>
                  </a:lnTo>
                  <a:lnTo>
                    <a:pt x="93" y="2"/>
                  </a:lnTo>
                  <a:lnTo>
                    <a:pt x="104" y="2"/>
                  </a:lnTo>
                  <a:lnTo>
                    <a:pt x="11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554299" y="5196200"/>
              <a:ext cx="1659164" cy="289379"/>
            </a:xfrm>
            <a:custGeom>
              <a:avLst/>
              <a:gdLst>
                <a:gd name="T0" fmla="*/ 2147483647 w 3776"/>
                <a:gd name="T1" fmla="*/ 2147483647 h 703"/>
                <a:gd name="T2" fmla="*/ 2147483647 w 3776"/>
                <a:gd name="T3" fmla="*/ 2147483647 h 703"/>
                <a:gd name="T4" fmla="*/ 2147483647 w 3776"/>
                <a:gd name="T5" fmla="*/ 2147483647 h 703"/>
                <a:gd name="T6" fmla="*/ 2147483647 w 3776"/>
                <a:gd name="T7" fmla="*/ 2147483647 h 703"/>
                <a:gd name="T8" fmla="*/ 2147483647 w 3776"/>
                <a:gd name="T9" fmla="*/ 2147483647 h 703"/>
                <a:gd name="T10" fmla="*/ 2147483647 w 3776"/>
                <a:gd name="T11" fmla="*/ 2147483647 h 703"/>
                <a:gd name="T12" fmla="*/ 2147483647 w 3776"/>
                <a:gd name="T13" fmla="*/ 2147483647 h 703"/>
                <a:gd name="T14" fmla="*/ 2147483647 w 3776"/>
                <a:gd name="T15" fmla="*/ 2147483647 h 703"/>
                <a:gd name="T16" fmla="*/ 2147483647 w 3776"/>
                <a:gd name="T17" fmla="*/ 2147483647 h 703"/>
                <a:gd name="T18" fmla="*/ 2147483647 w 3776"/>
                <a:gd name="T19" fmla="*/ 2147483647 h 703"/>
                <a:gd name="T20" fmla="*/ 2147483647 w 3776"/>
                <a:gd name="T21" fmla="*/ 2147483647 h 703"/>
                <a:gd name="T22" fmla="*/ 2147483647 w 3776"/>
                <a:gd name="T23" fmla="*/ 2147483647 h 703"/>
                <a:gd name="T24" fmla="*/ 2147483647 w 3776"/>
                <a:gd name="T25" fmla="*/ 2147483647 h 703"/>
                <a:gd name="T26" fmla="*/ 2147483647 w 3776"/>
                <a:gd name="T27" fmla="*/ 2147483647 h 703"/>
                <a:gd name="T28" fmla="*/ 2147483647 w 3776"/>
                <a:gd name="T29" fmla="*/ 2147483647 h 703"/>
                <a:gd name="T30" fmla="*/ 2147483647 w 3776"/>
                <a:gd name="T31" fmla="*/ 2147483647 h 703"/>
                <a:gd name="T32" fmla="*/ 2147483647 w 3776"/>
                <a:gd name="T33" fmla="*/ 2147483647 h 703"/>
                <a:gd name="T34" fmla="*/ 2147483647 w 3776"/>
                <a:gd name="T35" fmla="*/ 2147483647 h 703"/>
                <a:gd name="T36" fmla="*/ 2147483647 w 3776"/>
                <a:gd name="T37" fmla="*/ 2147483647 h 703"/>
                <a:gd name="T38" fmla="*/ 2147483647 w 3776"/>
                <a:gd name="T39" fmla="*/ 2147483647 h 703"/>
                <a:gd name="T40" fmla="*/ 2147483647 w 3776"/>
                <a:gd name="T41" fmla="*/ 2147483647 h 703"/>
                <a:gd name="T42" fmla="*/ 2147483647 w 3776"/>
                <a:gd name="T43" fmla="*/ 2147483647 h 703"/>
                <a:gd name="T44" fmla="*/ 2147483647 w 3776"/>
                <a:gd name="T45" fmla="*/ 2147483647 h 703"/>
                <a:gd name="T46" fmla="*/ 2147483647 w 3776"/>
                <a:gd name="T47" fmla="*/ 2147483647 h 703"/>
                <a:gd name="T48" fmla="*/ 2147483647 w 3776"/>
                <a:gd name="T49" fmla="*/ 2147483647 h 703"/>
                <a:gd name="T50" fmla="*/ 2147483647 w 3776"/>
                <a:gd name="T51" fmla="*/ 2147483647 h 703"/>
                <a:gd name="T52" fmla="*/ 2147483647 w 3776"/>
                <a:gd name="T53" fmla="*/ 2147483647 h 703"/>
                <a:gd name="T54" fmla="*/ 2147483647 w 3776"/>
                <a:gd name="T55" fmla="*/ 2147483647 h 703"/>
                <a:gd name="T56" fmla="*/ 2147483647 w 3776"/>
                <a:gd name="T57" fmla="*/ 2147483647 h 703"/>
                <a:gd name="T58" fmla="*/ 2147483647 w 3776"/>
                <a:gd name="T59" fmla="*/ 2147483647 h 703"/>
                <a:gd name="T60" fmla="*/ 2147483647 w 3776"/>
                <a:gd name="T61" fmla="*/ 2147483647 h 703"/>
                <a:gd name="T62" fmla="*/ 2147483647 w 3776"/>
                <a:gd name="T63" fmla="*/ 2147483647 h 703"/>
                <a:gd name="T64" fmla="*/ 2147483647 w 3776"/>
                <a:gd name="T65" fmla="*/ 2147483647 h 703"/>
                <a:gd name="T66" fmla="*/ 2147483647 w 3776"/>
                <a:gd name="T67" fmla="*/ 2147483647 h 703"/>
                <a:gd name="T68" fmla="*/ 2147483647 w 3776"/>
                <a:gd name="T69" fmla="*/ 2147483647 h 703"/>
                <a:gd name="T70" fmla="*/ 2147483647 w 3776"/>
                <a:gd name="T71" fmla="*/ 2147483647 h 703"/>
                <a:gd name="T72" fmla="*/ 2147483647 w 3776"/>
                <a:gd name="T73" fmla="*/ 2147483647 h 703"/>
                <a:gd name="T74" fmla="*/ 2147483647 w 3776"/>
                <a:gd name="T75" fmla="*/ 2147483647 h 703"/>
                <a:gd name="T76" fmla="*/ 2147483647 w 3776"/>
                <a:gd name="T77" fmla="*/ 2147483647 h 703"/>
                <a:gd name="T78" fmla="*/ 2147483647 w 3776"/>
                <a:gd name="T79" fmla="*/ 2147483647 h 703"/>
                <a:gd name="T80" fmla="*/ 2147483647 w 3776"/>
                <a:gd name="T81" fmla="*/ 2147483647 h 703"/>
                <a:gd name="T82" fmla="*/ 2147483647 w 3776"/>
                <a:gd name="T83" fmla="*/ 2147483647 h 703"/>
                <a:gd name="T84" fmla="*/ 2147483647 w 3776"/>
                <a:gd name="T85" fmla="*/ 2147483647 h 703"/>
                <a:gd name="T86" fmla="*/ 2147483647 w 3776"/>
                <a:gd name="T87" fmla="*/ 2147483647 h 703"/>
                <a:gd name="T88" fmla="*/ 2147483647 w 3776"/>
                <a:gd name="T89" fmla="*/ 2147483647 h 703"/>
                <a:gd name="T90" fmla="*/ 2147483647 w 3776"/>
                <a:gd name="T91" fmla="*/ 2147483647 h 703"/>
                <a:gd name="T92" fmla="*/ 2147483647 w 3776"/>
                <a:gd name="T93" fmla="*/ 2147483647 h 703"/>
                <a:gd name="T94" fmla="*/ 2147483647 w 3776"/>
                <a:gd name="T95" fmla="*/ 2147483647 h 703"/>
                <a:gd name="T96" fmla="*/ 2147483647 w 3776"/>
                <a:gd name="T97" fmla="*/ 2147483647 h 703"/>
                <a:gd name="T98" fmla="*/ 2147483647 w 3776"/>
                <a:gd name="T99" fmla="*/ 2147483647 h 703"/>
                <a:gd name="T100" fmla="*/ 2147483647 w 3776"/>
                <a:gd name="T101" fmla="*/ 2147483647 h 703"/>
                <a:gd name="T102" fmla="*/ 2147483647 w 3776"/>
                <a:gd name="T103" fmla="*/ 2147483647 h 703"/>
                <a:gd name="T104" fmla="*/ 2147483647 w 3776"/>
                <a:gd name="T105" fmla="*/ 2147483647 h 703"/>
                <a:gd name="T106" fmla="*/ 2147483647 w 3776"/>
                <a:gd name="T107" fmla="*/ 2147483647 h 703"/>
                <a:gd name="T108" fmla="*/ 2147483647 w 3776"/>
                <a:gd name="T109" fmla="*/ 0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6"/>
                <a:gd name="T166" fmla="*/ 0 h 703"/>
                <a:gd name="T167" fmla="*/ 3776 w 3776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6" h="703">
                  <a:moveTo>
                    <a:pt x="3244" y="0"/>
                  </a:moveTo>
                  <a:lnTo>
                    <a:pt x="3250" y="2"/>
                  </a:lnTo>
                  <a:lnTo>
                    <a:pt x="3257" y="2"/>
                  </a:lnTo>
                  <a:lnTo>
                    <a:pt x="3267" y="4"/>
                  </a:lnTo>
                  <a:lnTo>
                    <a:pt x="3278" y="8"/>
                  </a:lnTo>
                  <a:lnTo>
                    <a:pt x="3292" y="12"/>
                  </a:lnTo>
                  <a:lnTo>
                    <a:pt x="3307" y="18"/>
                  </a:lnTo>
                  <a:lnTo>
                    <a:pt x="3324" y="23"/>
                  </a:lnTo>
                  <a:lnTo>
                    <a:pt x="3342" y="31"/>
                  </a:lnTo>
                  <a:lnTo>
                    <a:pt x="3361" y="39"/>
                  </a:lnTo>
                  <a:lnTo>
                    <a:pt x="3384" y="48"/>
                  </a:lnTo>
                  <a:lnTo>
                    <a:pt x="3407" y="58"/>
                  </a:lnTo>
                  <a:lnTo>
                    <a:pt x="3432" y="68"/>
                  </a:lnTo>
                  <a:lnTo>
                    <a:pt x="3459" y="79"/>
                  </a:lnTo>
                  <a:lnTo>
                    <a:pt x="3488" y="93"/>
                  </a:lnTo>
                  <a:lnTo>
                    <a:pt x="3518" y="104"/>
                  </a:lnTo>
                  <a:lnTo>
                    <a:pt x="3551" y="119"/>
                  </a:lnTo>
                  <a:lnTo>
                    <a:pt x="3578" y="137"/>
                  </a:lnTo>
                  <a:lnTo>
                    <a:pt x="3603" y="156"/>
                  </a:lnTo>
                  <a:lnTo>
                    <a:pt x="3626" y="173"/>
                  </a:lnTo>
                  <a:lnTo>
                    <a:pt x="3647" y="191"/>
                  </a:lnTo>
                  <a:lnTo>
                    <a:pt x="3668" y="208"/>
                  </a:lnTo>
                  <a:lnTo>
                    <a:pt x="3685" y="225"/>
                  </a:lnTo>
                  <a:lnTo>
                    <a:pt x="3703" y="242"/>
                  </a:lnTo>
                  <a:lnTo>
                    <a:pt x="3718" y="260"/>
                  </a:lnTo>
                  <a:lnTo>
                    <a:pt x="3731" y="275"/>
                  </a:lnTo>
                  <a:lnTo>
                    <a:pt x="3743" y="292"/>
                  </a:lnTo>
                  <a:lnTo>
                    <a:pt x="3753" y="308"/>
                  </a:lnTo>
                  <a:lnTo>
                    <a:pt x="3760" y="323"/>
                  </a:lnTo>
                  <a:lnTo>
                    <a:pt x="3766" y="338"/>
                  </a:lnTo>
                  <a:lnTo>
                    <a:pt x="3772" y="354"/>
                  </a:lnTo>
                  <a:lnTo>
                    <a:pt x="3774" y="369"/>
                  </a:lnTo>
                  <a:lnTo>
                    <a:pt x="3776" y="382"/>
                  </a:lnTo>
                  <a:lnTo>
                    <a:pt x="3774" y="390"/>
                  </a:lnTo>
                  <a:lnTo>
                    <a:pt x="3774" y="396"/>
                  </a:lnTo>
                  <a:lnTo>
                    <a:pt x="3772" y="402"/>
                  </a:lnTo>
                  <a:lnTo>
                    <a:pt x="3770" y="407"/>
                  </a:lnTo>
                  <a:lnTo>
                    <a:pt x="3766" y="413"/>
                  </a:lnTo>
                  <a:lnTo>
                    <a:pt x="3764" y="419"/>
                  </a:lnTo>
                  <a:lnTo>
                    <a:pt x="3760" y="423"/>
                  </a:lnTo>
                  <a:lnTo>
                    <a:pt x="3754" y="429"/>
                  </a:lnTo>
                  <a:lnTo>
                    <a:pt x="3749" y="434"/>
                  </a:lnTo>
                  <a:lnTo>
                    <a:pt x="3743" y="438"/>
                  </a:lnTo>
                  <a:lnTo>
                    <a:pt x="3737" y="442"/>
                  </a:lnTo>
                  <a:lnTo>
                    <a:pt x="3729" y="446"/>
                  </a:lnTo>
                  <a:lnTo>
                    <a:pt x="3722" y="452"/>
                  </a:lnTo>
                  <a:lnTo>
                    <a:pt x="3714" y="453"/>
                  </a:lnTo>
                  <a:lnTo>
                    <a:pt x="3705" y="457"/>
                  </a:lnTo>
                  <a:lnTo>
                    <a:pt x="3695" y="461"/>
                  </a:lnTo>
                  <a:lnTo>
                    <a:pt x="3685" y="465"/>
                  </a:lnTo>
                  <a:lnTo>
                    <a:pt x="3676" y="467"/>
                  </a:lnTo>
                  <a:lnTo>
                    <a:pt x="3664" y="471"/>
                  </a:lnTo>
                  <a:lnTo>
                    <a:pt x="3651" y="473"/>
                  </a:lnTo>
                  <a:lnTo>
                    <a:pt x="3639" y="475"/>
                  </a:lnTo>
                  <a:lnTo>
                    <a:pt x="3626" y="477"/>
                  </a:lnTo>
                  <a:lnTo>
                    <a:pt x="3612" y="478"/>
                  </a:lnTo>
                  <a:lnTo>
                    <a:pt x="3597" y="480"/>
                  </a:lnTo>
                  <a:lnTo>
                    <a:pt x="3584" y="482"/>
                  </a:lnTo>
                  <a:lnTo>
                    <a:pt x="3568" y="484"/>
                  </a:lnTo>
                  <a:lnTo>
                    <a:pt x="3551" y="484"/>
                  </a:lnTo>
                  <a:lnTo>
                    <a:pt x="3534" y="486"/>
                  </a:lnTo>
                  <a:lnTo>
                    <a:pt x="3516" y="486"/>
                  </a:lnTo>
                  <a:lnTo>
                    <a:pt x="3499" y="488"/>
                  </a:lnTo>
                  <a:lnTo>
                    <a:pt x="3480" y="488"/>
                  </a:lnTo>
                  <a:lnTo>
                    <a:pt x="3463" y="488"/>
                  </a:lnTo>
                  <a:lnTo>
                    <a:pt x="3376" y="484"/>
                  </a:lnTo>
                  <a:lnTo>
                    <a:pt x="3290" y="482"/>
                  </a:lnTo>
                  <a:lnTo>
                    <a:pt x="3202" y="480"/>
                  </a:lnTo>
                  <a:lnTo>
                    <a:pt x="3113" y="478"/>
                  </a:lnTo>
                  <a:lnTo>
                    <a:pt x="3023" y="477"/>
                  </a:lnTo>
                  <a:lnTo>
                    <a:pt x="2929" y="475"/>
                  </a:lnTo>
                  <a:lnTo>
                    <a:pt x="2837" y="475"/>
                  </a:lnTo>
                  <a:lnTo>
                    <a:pt x="2743" y="475"/>
                  </a:lnTo>
                  <a:lnTo>
                    <a:pt x="2716" y="475"/>
                  </a:lnTo>
                  <a:lnTo>
                    <a:pt x="2691" y="475"/>
                  </a:lnTo>
                  <a:lnTo>
                    <a:pt x="2664" y="475"/>
                  </a:lnTo>
                  <a:lnTo>
                    <a:pt x="2639" y="475"/>
                  </a:lnTo>
                  <a:lnTo>
                    <a:pt x="2610" y="475"/>
                  </a:lnTo>
                  <a:lnTo>
                    <a:pt x="2583" y="475"/>
                  </a:lnTo>
                  <a:lnTo>
                    <a:pt x="2555" y="477"/>
                  </a:lnTo>
                  <a:lnTo>
                    <a:pt x="2526" y="477"/>
                  </a:lnTo>
                  <a:lnTo>
                    <a:pt x="2497" y="477"/>
                  </a:lnTo>
                  <a:lnTo>
                    <a:pt x="2468" y="478"/>
                  </a:lnTo>
                  <a:lnTo>
                    <a:pt x="2438" y="478"/>
                  </a:lnTo>
                  <a:lnTo>
                    <a:pt x="2407" y="480"/>
                  </a:lnTo>
                  <a:lnTo>
                    <a:pt x="2376" y="480"/>
                  </a:lnTo>
                  <a:lnTo>
                    <a:pt x="2343" y="482"/>
                  </a:lnTo>
                  <a:lnTo>
                    <a:pt x="2311" y="482"/>
                  </a:lnTo>
                  <a:lnTo>
                    <a:pt x="2278" y="484"/>
                  </a:lnTo>
                  <a:lnTo>
                    <a:pt x="2246" y="486"/>
                  </a:lnTo>
                  <a:lnTo>
                    <a:pt x="2211" y="488"/>
                  </a:lnTo>
                  <a:lnTo>
                    <a:pt x="2144" y="492"/>
                  </a:lnTo>
                  <a:lnTo>
                    <a:pt x="2073" y="496"/>
                  </a:lnTo>
                  <a:lnTo>
                    <a:pt x="2000" y="500"/>
                  </a:lnTo>
                  <a:lnTo>
                    <a:pt x="1925" y="505"/>
                  </a:lnTo>
                  <a:lnTo>
                    <a:pt x="1850" y="509"/>
                  </a:lnTo>
                  <a:lnTo>
                    <a:pt x="1771" y="515"/>
                  </a:lnTo>
                  <a:lnTo>
                    <a:pt x="1693" y="523"/>
                  </a:lnTo>
                  <a:lnTo>
                    <a:pt x="1633" y="526"/>
                  </a:lnTo>
                  <a:lnTo>
                    <a:pt x="1574" y="532"/>
                  </a:lnTo>
                  <a:lnTo>
                    <a:pt x="1514" y="536"/>
                  </a:lnTo>
                  <a:lnTo>
                    <a:pt x="1453" y="544"/>
                  </a:lnTo>
                  <a:lnTo>
                    <a:pt x="1393" y="549"/>
                  </a:lnTo>
                  <a:lnTo>
                    <a:pt x="1332" y="557"/>
                  </a:lnTo>
                  <a:lnTo>
                    <a:pt x="1270" y="565"/>
                  </a:lnTo>
                  <a:lnTo>
                    <a:pt x="1209" y="574"/>
                  </a:lnTo>
                  <a:lnTo>
                    <a:pt x="1146" y="584"/>
                  </a:lnTo>
                  <a:lnTo>
                    <a:pt x="1082" y="594"/>
                  </a:lnTo>
                  <a:lnTo>
                    <a:pt x="1019" y="603"/>
                  </a:lnTo>
                  <a:lnTo>
                    <a:pt x="956" y="615"/>
                  </a:lnTo>
                  <a:lnTo>
                    <a:pt x="890" y="628"/>
                  </a:lnTo>
                  <a:lnTo>
                    <a:pt x="827" y="640"/>
                  </a:lnTo>
                  <a:lnTo>
                    <a:pt x="760" y="653"/>
                  </a:lnTo>
                  <a:lnTo>
                    <a:pt x="694" y="668"/>
                  </a:lnTo>
                  <a:lnTo>
                    <a:pt x="675" y="672"/>
                  </a:lnTo>
                  <a:lnTo>
                    <a:pt x="658" y="676"/>
                  </a:lnTo>
                  <a:lnTo>
                    <a:pt x="643" y="680"/>
                  </a:lnTo>
                  <a:lnTo>
                    <a:pt x="627" y="682"/>
                  </a:lnTo>
                  <a:lnTo>
                    <a:pt x="612" y="686"/>
                  </a:lnTo>
                  <a:lnTo>
                    <a:pt x="599" y="688"/>
                  </a:lnTo>
                  <a:lnTo>
                    <a:pt x="587" y="692"/>
                  </a:lnTo>
                  <a:lnTo>
                    <a:pt x="574" y="693"/>
                  </a:lnTo>
                  <a:lnTo>
                    <a:pt x="564" y="695"/>
                  </a:lnTo>
                  <a:lnTo>
                    <a:pt x="554" y="697"/>
                  </a:lnTo>
                  <a:lnTo>
                    <a:pt x="545" y="699"/>
                  </a:lnTo>
                  <a:lnTo>
                    <a:pt x="535" y="701"/>
                  </a:lnTo>
                  <a:lnTo>
                    <a:pt x="529" y="701"/>
                  </a:lnTo>
                  <a:lnTo>
                    <a:pt x="522" y="703"/>
                  </a:lnTo>
                  <a:lnTo>
                    <a:pt x="516" y="703"/>
                  </a:lnTo>
                  <a:lnTo>
                    <a:pt x="512" y="703"/>
                  </a:lnTo>
                  <a:lnTo>
                    <a:pt x="499" y="703"/>
                  </a:lnTo>
                  <a:lnTo>
                    <a:pt x="485" y="701"/>
                  </a:lnTo>
                  <a:lnTo>
                    <a:pt x="472" y="699"/>
                  </a:lnTo>
                  <a:lnTo>
                    <a:pt x="456" y="697"/>
                  </a:lnTo>
                  <a:lnTo>
                    <a:pt x="441" y="693"/>
                  </a:lnTo>
                  <a:lnTo>
                    <a:pt x="424" y="690"/>
                  </a:lnTo>
                  <a:lnTo>
                    <a:pt x="407" y="684"/>
                  </a:lnTo>
                  <a:lnTo>
                    <a:pt x="387" y="678"/>
                  </a:lnTo>
                  <a:lnTo>
                    <a:pt x="368" y="670"/>
                  </a:lnTo>
                  <a:lnTo>
                    <a:pt x="349" y="663"/>
                  </a:lnTo>
                  <a:lnTo>
                    <a:pt x="328" y="655"/>
                  </a:lnTo>
                  <a:lnTo>
                    <a:pt x="307" y="645"/>
                  </a:lnTo>
                  <a:lnTo>
                    <a:pt x="284" y="634"/>
                  </a:lnTo>
                  <a:lnTo>
                    <a:pt x="261" y="624"/>
                  </a:lnTo>
                  <a:lnTo>
                    <a:pt x="236" y="611"/>
                  </a:lnTo>
                  <a:lnTo>
                    <a:pt x="211" y="599"/>
                  </a:lnTo>
                  <a:lnTo>
                    <a:pt x="186" y="586"/>
                  </a:lnTo>
                  <a:lnTo>
                    <a:pt x="161" y="573"/>
                  </a:lnTo>
                  <a:lnTo>
                    <a:pt x="140" y="561"/>
                  </a:lnTo>
                  <a:lnTo>
                    <a:pt x="119" y="549"/>
                  </a:lnTo>
                  <a:lnTo>
                    <a:pt x="99" y="536"/>
                  </a:lnTo>
                  <a:lnTo>
                    <a:pt x="82" y="526"/>
                  </a:lnTo>
                  <a:lnTo>
                    <a:pt x="67" y="515"/>
                  </a:lnTo>
                  <a:lnTo>
                    <a:pt x="51" y="503"/>
                  </a:lnTo>
                  <a:lnTo>
                    <a:pt x="40" y="494"/>
                  </a:lnTo>
                  <a:lnTo>
                    <a:pt x="28" y="482"/>
                  </a:lnTo>
                  <a:lnTo>
                    <a:pt x="19" y="473"/>
                  </a:lnTo>
                  <a:lnTo>
                    <a:pt x="11" y="463"/>
                  </a:lnTo>
                  <a:lnTo>
                    <a:pt x="5" y="453"/>
                  </a:lnTo>
                  <a:lnTo>
                    <a:pt x="1" y="444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1" y="406"/>
                  </a:lnTo>
                  <a:lnTo>
                    <a:pt x="3" y="396"/>
                  </a:lnTo>
                  <a:lnTo>
                    <a:pt x="7" y="386"/>
                  </a:lnTo>
                  <a:lnTo>
                    <a:pt x="13" y="379"/>
                  </a:lnTo>
                  <a:lnTo>
                    <a:pt x="19" y="371"/>
                  </a:lnTo>
                  <a:lnTo>
                    <a:pt x="25" y="365"/>
                  </a:lnTo>
                  <a:lnTo>
                    <a:pt x="34" y="358"/>
                  </a:lnTo>
                  <a:lnTo>
                    <a:pt x="42" y="352"/>
                  </a:lnTo>
                  <a:lnTo>
                    <a:pt x="51" y="346"/>
                  </a:lnTo>
                  <a:lnTo>
                    <a:pt x="63" y="342"/>
                  </a:lnTo>
                  <a:lnTo>
                    <a:pt x="76" y="338"/>
                  </a:lnTo>
                  <a:lnTo>
                    <a:pt x="88" y="334"/>
                  </a:lnTo>
                  <a:lnTo>
                    <a:pt x="103" y="333"/>
                  </a:lnTo>
                  <a:lnTo>
                    <a:pt x="119" y="329"/>
                  </a:lnTo>
                  <a:lnTo>
                    <a:pt x="134" y="329"/>
                  </a:lnTo>
                  <a:lnTo>
                    <a:pt x="170" y="327"/>
                  </a:lnTo>
                  <a:lnTo>
                    <a:pt x="207" y="327"/>
                  </a:lnTo>
                  <a:lnTo>
                    <a:pt x="243" y="325"/>
                  </a:lnTo>
                  <a:lnTo>
                    <a:pt x="278" y="325"/>
                  </a:lnTo>
                  <a:lnTo>
                    <a:pt x="312" y="323"/>
                  </a:lnTo>
                  <a:lnTo>
                    <a:pt x="345" y="323"/>
                  </a:lnTo>
                  <a:lnTo>
                    <a:pt x="380" y="321"/>
                  </a:lnTo>
                  <a:lnTo>
                    <a:pt x="412" y="319"/>
                  </a:lnTo>
                  <a:lnTo>
                    <a:pt x="443" y="319"/>
                  </a:lnTo>
                  <a:lnTo>
                    <a:pt x="476" y="317"/>
                  </a:lnTo>
                  <a:lnTo>
                    <a:pt x="506" y="315"/>
                  </a:lnTo>
                  <a:lnTo>
                    <a:pt x="535" y="313"/>
                  </a:lnTo>
                  <a:lnTo>
                    <a:pt x="566" y="313"/>
                  </a:lnTo>
                  <a:lnTo>
                    <a:pt x="595" y="311"/>
                  </a:lnTo>
                  <a:lnTo>
                    <a:pt x="623" y="310"/>
                  </a:lnTo>
                  <a:lnTo>
                    <a:pt x="650" y="308"/>
                  </a:lnTo>
                  <a:lnTo>
                    <a:pt x="677" y="306"/>
                  </a:lnTo>
                  <a:lnTo>
                    <a:pt x="704" y="304"/>
                  </a:lnTo>
                  <a:lnTo>
                    <a:pt x="729" y="300"/>
                  </a:lnTo>
                  <a:lnTo>
                    <a:pt x="756" y="298"/>
                  </a:lnTo>
                  <a:lnTo>
                    <a:pt x="779" y="296"/>
                  </a:lnTo>
                  <a:lnTo>
                    <a:pt x="804" y="294"/>
                  </a:lnTo>
                  <a:lnTo>
                    <a:pt x="827" y="292"/>
                  </a:lnTo>
                  <a:lnTo>
                    <a:pt x="850" y="288"/>
                  </a:lnTo>
                  <a:lnTo>
                    <a:pt x="871" y="286"/>
                  </a:lnTo>
                  <a:lnTo>
                    <a:pt x="892" y="283"/>
                  </a:lnTo>
                  <a:lnTo>
                    <a:pt x="913" y="281"/>
                  </a:lnTo>
                  <a:lnTo>
                    <a:pt x="934" y="277"/>
                  </a:lnTo>
                  <a:lnTo>
                    <a:pt x="954" y="275"/>
                  </a:lnTo>
                  <a:lnTo>
                    <a:pt x="971" y="271"/>
                  </a:lnTo>
                  <a:lnTo>
                    <a:pt x="990" y="267"/>
                  </a:lnTo>
                  <a:lnTo>
                    <a:pt x="1007" y="265"/>
                  </a:lnTo>
                  <a:lnTo>
                    <a:pt x="1073" y="256"/>
                  </a:lnTo>
                  <a:lnTo>
                    <a:pt x="1140" y="246"/>
                  </a:lnTo>
                  <a:lnTo>
                    <a:pt x="1207" y="238"/>
                  </a:lnTo>
                  <a:lnTo>
                    <a:pt x="1274" y="231"/>
                  </a:lnTo>
                  <a:lnTo>
                    <a:pt x="1343" y="223"/>
                  </a:lnTo>
                  <a:lnTo>
                    <a:pt x="1414" y="215"/>
                  </a:lnTo>
                  <a:lnTo>
                    <a:pt x="1485" y="208"/>
                  </a:lnTo>
                  <a:lnTo>
                    <a:pt x="1556" y="202"/>
                  </a:lnTo>
                  <a:lnTo>
                    <a:pt x="1627" y="194"/>
                  </a:lnTo>
                  <a:lnTo>
                    <a:pt x="1702" y="189"/>
                  </a:lnTo>
                  <a:lnTo>
                    <a:pt x="1775" y="183"/>
                  </a:lnTo>
                  <a:lnTo>
                    <a:pt x="1850" y="175"/>
                  </a:lnTo>
                  <a:lnTo>
                    <a:pt x="1925" y="169"/>
                  </a:lnTo>
                  <a:lnTo>
                    <a:pt x="2002" y="164"/>
                  </a:lnTo>
                  <a:lnTo>
                    <a:pt x="2080" y="160"/>
                  </a:lnTo>
                  <a:lnTo>
                    <a:pt x="2157" y="154"/>
                  </a:lnTo>
                  <a:lnTo>
                    <a:pt x="2194" y="150"/>
                  </a:lnTo>
                  <a:lnTo>
                    <a:pt x="2230" y="146"/>
                  </a:lnTo>
                  <a:lnTo>
                    <a:pt x="2267" y="144"/>
                  </a:lnTo>
                  <a:lnTo>
                    <a:pt x="2301" y="141"/>
                  </a:lnTo>
                  <a:lnTo>
                    <a:pt x="2336" y="137"/>
                  </a:lnTo>
                  <a:lnTo>
                    <a:pt x="2370" y="133"/>
                  </a:lnTo>
                  <a:lnTo>
                    <a:pt x="2405" y="129"/>
                  </a:lnTo>
                  <a:lnTo>
                    <a:pt x="2438" y="125"/>
                  </a:lnTo>
                  <a:lnTo>
                    <a:pt x="2470" y="123"/>
                  </a:lnTo>
                  <a:lnTo>
                    <a:pt x="2503" y="119"/>
                  </a:lnTo>
                  <a:lnTo>
                    <a:pt x="2534" y="116"/>
                  </a:lnTo>
                  <a:lnTo>
                    <a:pt x="2564" y="112"/>
                  </a:lnTo>
                  <a:lnTo>
                    <a:pt x="2595" y="108"/>
                  </a:lnTo>
                  <a:lnTo>
                    <a:pt x="2626" y="104"/>
                  </a:lnTo>
                  <a:lnTo>
                    <a:pt x="2654" y="100"/>
                  </a:lnTo>
                  <a:lnTo>
                    <a:pt x="2683" y="96"/>
                  </a:lnTo>
                  <a:lnTo>
                    <a:pt x="2712" y="93"/>
                  </a:lnTo>
                  <a:lnTo>
                    <a:pt x="2741" y="89"/>
                  </a:lnTo>
                  <a:lnTo>
                    <a:pt x="2768" y="85"/>
                  </a:lnTo>
                  <a:lnTo>
                    <a:pt x="2795" y="81"/>
                  </a:lnTo>
                  <a:lnTo>
                    <a:pt x="2820" y="77"/>
                  </a:lnTo>
                  <a:lnTo>
                    <a:pt x="2846" y="71"/>
                  </a:lnTo>
                  <a:lnTo>
                    <a:pt x="2871" y="68"/>
                  </a:lnTo>
                  <a:lnTo>
                    <a:pt x="2896" y="64"/>
                  </a:lnTo>
                  <a:lnTo>
                    <a:pt x="2919" y="60"/>
                  </a:lnTo>
                  <a:lnTo>
                    <a:pt x="2942" y="56"/>
                  </a:lnTo>
                  <a:lnTo>
                    <a:pt x="2965" y="50"/>
                  </a:lnTo>
                  <a:lnTo>
                    <a:pt x="2988" y="47"/>
                  </a:lnTo>
                  <a:lnTo>
                    <a:pt x="3010" y="43"/>
                  </a:lnTo>
                  <a:lnTo>
                    <a:pt x="3031" y="37"/>
                  </a:lnTo>
                  <a:lnTo>
                    <a:pt x="3052" y="33"/>
                  </a:lnTo>
                  <a:lnTo>
                    <a:pt x="3073" y="29"/>
                  </a:lnTo>
                  <a:lnTo>
                    <a:pt x="3088" y="25"/>
                  </a:lnTo>
                  <a:lnTo>
                    <a:pt x="3104" y="22"/>
                  </a:lnTo>
                  <a:lnTo>
                    <a:pt x="3119" y="18"/>
                  </a:lnTo>
                  <a:lnTo>
                    <a:pt x="3132" y="16"/>
                  </a:lnTo>
                  <a:lnTo>
                    <a:pt x="3146" y="12"/>
                  </a:lnTo>
                  <a:lnTo>
                    <a:pt x="3159" y="10"/>
                  </a:lnTo>
                  <a:lnTo>
                    <a:pt x="3171" y="8"/>
                  </a:lnTo>
                  <a:lnTo>
                    <a:pt x="3182" y="6"/>
                  </a:lnTo>
                  <a:lnTo>
                    <a:pt x="3192" y="6"/>
                  </a:lnTo>
                  <a:lnTo>
                    <a:pt x="3202" y="4"/>
                  </a:lnTo>
                  <a:lnTo>
                    <a:pt x="3211" y="2"/>
                  </a:lnTo>
                  <a:lnTo>
                    <a:pt x="3219" y="2"/>
                  </a:lnTo>
                  <a:lnTo>
                    <a:pt x="3227" y="2"/>
                  </a:lnTo>
                  <a:lnTo>
                    <a:pt x="3232" y="0"/>
                  </a:lnTo>
                  <a:lnTo>
                    <a:pt x="3238" y="0"/>
                  </a:lnTo>
                  <a:lnTo>
                    <a:pt x="324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2290" name="Picture 2" descr="C:\Users\Meishing\Dropbox\meizhouhuayu\pics\全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5000" y="1371600"/>
            <a:ext cx="2362200" cy="11334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434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形声字：铨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痊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诠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荃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佺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67000" y="838200"/>
            <a:ext cx="2054763" cy="1084857"/>
            <a:chOff x="3279237" y="3279067"/>
            <a:chExt cx="2359563" cy="1237257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279237" y="3362098"/>
              <a:ext cx="1096736" cy="1154226"/>
            </a:xfrm>
            <a:custGeom>
              <a:avLst/>
              <a:gdLst>
                <a:gd name="T0" fmla="*/ 2147483647 w 2495"/>
                <a:gd name="T1" fmla="*/ 2147483647 h 2809"/>
                <a:gd name="T2" fmla="*/ 2147483647 w 2495"/>
                <a:gd name="T3" fmla="*/ 2147483647 h 2809"/>
                <a:gd name="T4" fmla="*/ 2147483647 w 2495"/>
                <a:gd name="T5" fmla="*/ 2147483647 h 2809"/>
                <a:gd name="T6" fmla="*/ 2147483647 w 2495"/>
                <a:gd name="T7" fmla="*/ 2147483647 h 2809"/>
                <a:gd name="T8" fmla="*/ 2147483647 w 2495"/>
                <a:gd name="T9" fmla="*/ 2147483647 h 2809"/>
                <a:gd name="T10" fmla="*/ 2147483647 w 2495"/>
                <a:gd name="T11" fmla="*/ 2147483647 h 2809"/>
                <a:gd name="T12" fmla="*/ 2147483647 w 2495"/>
                <a:gd name="T13" fmla="*/ 2147483647 h 2809"/>
                <a:gd name="T14" fmla="*/ 2147483647 w 2495"/>
                <a:gd name="T15" fmla="*/ 2147483647 h 2809"/>
                <a:gd name="T16" fmla="*/ 2147483647 w 2495"/>
                <a:gd name="T17" fmla="*/ 2147483647 h 2809"/>
                <a:gd name="T18" fmla="*/ 2147483647 w 2495"/>
                <a:gd name="T19" fmla="*/ 2147483647 h 2809"/>
                <a:gd name="T20" fmla="*/ 2147483647 w 2495"/>
                <a:gd name="T21" fmla="*/ 2147483647 h 2809"/>
                <a:gd name="T22" fmla="*/ 2147483647 w 2495"/>
                <a:gd name="T23" fmla="*/ 2147483647 h 2809"/>
                <a:gd name="T24" fmla="*/ 2147483647 w 2495"/>
                <a:gd name="T25" fmla="*/ 2147483647 h 2809"/>
                <a:gd name="T26" fmla="*/ 2147483647 w 2495"/>
                <a:gd name="T27" fmla="*/ 2147483647 h 2809"/>
                <a:gd name="T28" fmla="*/ 2147483647 w 2495"/>
                <a:gd name="T29" fmla="*/ 2147483647 h 2809"/>
                <a:gd name="T30" fmla="*/ 2147483647 w 2495"/>
                <a:gd name="T31" fmla="*/ 2147483647 h 2809"/>
                <a:gd name="T32" fmla="*/ 2147483647 w 2495"/>
                <a:gd name="T33" fmla="*/ 2147483647 h 2809"/>
                <a:gd name="T34" fmla="*/ 2147483647 w 2495"/>
                <a:gd name="T35" fmla="*/ 2147483647 h 2809"/>
                <a:gd name="T36" fmla="*/ 2147483647 w 2495"/>
                <a:gd name="T37" fmla="*/ 2147483647 h 2809"/>
                <a:gd name="T38" fmla="*/ 2147483647 w 2495"/>
                <a:gd name="T39" fmla="*/ 2147483647 h 2809"/>
                <a:gd name="T40" fmla="*/ 2147483647 w 2495"/>
                <a:gd name="T41" fmla="*/ 2147483647 h 2809"/>
                <a:gd name="T42" fmla="*/ 2147483647 w 2495"/>
                <a:gd name="T43" fmla="*/ 2147483647 h 2809"/>
                <a:gd name="T44" fmla="*/ 2147483647 w 2495"/>
                <a:gd name="T45" fmla="*/ 2147483647 h 2809"/>
                <a:gd name="T46" fmla="*/ 2147483647 w 2495"/>
                <a:gd name="T47" fmla="*/ 2147483647 h 2809"/>
                <a:gd name="T48" fmla="*/ 2147483647 w 2495"/>
                <a:gd name="T49" fmla="*/ 2147483647 h 2809"/>
                <a:gd name="T50" fmla="*/ 2147483647 w 2495"/>
                <a:gd name="T51" fmla="*/ 2147483647 h 2809"/>
                <a:gd name="T52" fmla="*/ 2147483647 w 2495"/>
                <a:gd name="T53" fmla="*/ 2147483647 h 2809"/>
                <a:gd name="T54" fmla="*/ 2147483647 w 2495"/>
                <a:gd name="T55" fmla="*/ 2147483647 h 2809"/>
                <a:gd name="T56" fmla="*/ 2147483647 w 2495"/>
                <a:gd name="T57" fmla="*/ 2147483647 h 2809"/>
                <a:gd name="T58" fmla="*/ 2147483647 w 2495"/>
                <a:gd name="T59" fmla="*/ 2147483647 h 2809"/>
                <a:gd name="T60" fmla="*/ 2147483647 w 2495"/>
                <a:gd name="T61" fmla="*/ 2147483647 h 2809"/>
                <a:gd name="T62" fmla="*/ 2147483647 w 2495"/>
                <a:gd name="T63" fmla="*/ 2147483647 h 2809"/>
                <a:gd name="T64" fmla="*/ 2147483647 w 2495"/>
                <a:gd name="T65" fmla="*/ 2147483647 h 2809"/>
                <a:gd name="T66" fmla="*/ 2147483647 w 2495"/>
                <a:gd name="T67" fmla="*/ 2147483647 h 2809"/>
                <a:gd name="T68" fmla="*/ 2147483647 w 2495"/>
                <a:gd name="T69" fmla="*/ 2147483647 h 2809"/>
                <a:gd name="T70" fmla="*/ 2147483647 w 2495"/>
                <a:gd name="T71" fmla="*/ 2147483647 h 2809"/>
                <a:gd name="T72" fmla="*/ 2147483647 w 2495"/>
                <a:gd name="T73" fmla="*/ 2147483647 h 2809"/>
                <a:gd name="T74" fmla="*/ 2147483647 w 2495"/>
                <a:gd name="T75" fmla="*/ 2147483647 h 2809"/>
                <a:gd name="T76" fmla="*/ 2147483647 w 2495"/>
                <a:gd name="T77" fmla="*/ 2147483647 h 2809"/>
                <a:gd name="T78" fmla="*/ 2147483647 w 2495"/>
                <a:gd name="T79" fmla="*/ 2147483647 h 2809"/>
                <a:gd name="T80" fmla="*/ 2147483647 w 2495"/>
                <a:gd name="T81" fmla="*/ 2147483647 h 2809"/>
                <a:gd name="T82" fmla="*/ 2147483647 w 2495"/>
                <a:gd name="T83" fmla="*/ 2147483647 h 2809"/>
                <a:gd name="T84" fmla="*/ 2147483647 w 2495"/>
                <a:gd name="T85" fmla="*/ 2147483647 h 2809"/>
                <a:gd name="T86" fmla="*/ 2147483647 w 2495"/>
                <a:gd name="T87" fmla="*/ 2147483647 h 2809"/>
                <a:gd name="T88" fmla="*/ 2147483647 w 2495"/>
                <a:gd name="T89" fmla="*/ 2147483647 h 2809"/>
                <a:gd name="T90" fmla="*/ 2147483647 w 2495"/>
                <a:gd name="T91" fmla="*/ 2147483647 h 2809"/>
                <a:gd name="T92" fmla="*/ 2147483647 w 2495"/>
                <a:gd name="T93" fmla="*/ 2147483647 h 2809"/>
                <a:gd name="T94" fmla="*/ 2147483647 w 2495"/>
                <a:gd name="T95" fmla="*/ 2147483647 h 2809"/>
                <a:gd name="T96" fmla="*/ 2147483647 w 2495"/>
                <a:gd name="T97" fmla="*/ 2147483647 h 2809"/>
                <a:gd name="T98" fmla="*/ 2147483647 w 2495"/>
                <a:gd name="T99" fmla="*/ 2147483647 h 2809"/>
                <a:gd name="T100" fmla="*/ 2147483647 w 2495"/>
                <a:gd name="T101" fmla="*/ 0 h 2809"/>
                <a:gd name="T102" fmla="*/ 2147483647 w 2495"/>
                <a:gd name="T103" fmla="*/ 0 h 28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5"/>
                <a:gd name="T157" fmla="*/ 0 h 2809"/>
                <a:gd name="T158" fmla="*/ 2495 w 2495"/>
                <a:gd name="T159" fmla="*/ 2809 h 28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5" h="2809">
                  <a:moveTo>
                    <a:pt x="2319" y="0"/>
                  </a:moveTo>
                  <a:lnTo>
                    <a:pt x="2324" y="0"/>
                  </a:lnTo>
                  <a:lnTo>
                    <a:pt x="2330" y="2"/>
                  </a:lnTo>
                  <a:lnTo>
                    <a:pt x="2338" y="6"/>
                  </a:lnTo>
                  <a:lnTo>
                    <a:pt x="2344" y="12"/>
                  </a:lnTo>
                  <a:lnTo>
                    <a:pt x="2351" y="18"/>
                  </a:lnTo>
                  <a:lnTo>
                    <a:pt x="2359" y="25"/>
                  </a:lnTo>
                  <a:lnTo>
                    <a:pt x="2365" y="35"/>
                  </a:lnTo>
                  <a:lnTo>
                    <a:pt x="2372" y="46"/>
                  </a:lnTo>
                  <a:lnTo>
                    <a:pt x="2378" y="58"/>
                  </a:lnTo>
                  <a:lnTo>
                    <a:pt x="2386" y="71"/>
                  </a:lnTo>
                  <a:lnTo>
                    <a:pt x="2394" y="87"/>
                  </a:lnTo>
                  <a:lnTo>
                    <a:pt x="2401" y="102"/>
                  </a:lnTo>
                  <a:lnTo>
                    <a:pt x="2407" y="119"/>
                  </a:lnTo>
                  <a:lnTo>
                    <a:pt x="2415" y="139"/>
                  </a:lnTo>
                  <a:lnTo>
                    <a:pt x="2422" y="160"/>
                  </a:lnTo>
                  <a:lnTo>
                    <a:pt x="2430" y="181"/>
                  </a:lnTo>
                  <a:lnTo>
                    <a:pt x="2445" y="213"/>
                  </a:lnTo>
                  <a:lnTo>
                    <a:pt x="2457" y="246"/>
                  </a:lnTo>
                  <a:lnTo>
                    <a:pt x="2468" y="275"/>
                  </a:lnTo>
                  <a:lnTo>
                    <a:pt x="2472" y="290"/>
                  </a:lnTo>
                  <a:lnTo>
                    <a:pt x="2478" y="304"/>
                  </a:lnTo>
                  <a:lnTo>
                    <a:pt x="2482" y="317"/>
                  </a:lnTo>
                  <a:lnTo>
                    <a:pt x="2486" y="330"/>
                  </a:lnTo>
                  <a:lnTo>
                    <a:pt x="2488" y="342"/>
                  </a:lnTo>
                  <a:lnTo>
                    <a:pt x="2490" y="354"/>
                  </a:lnTo>
                  <a:lnTo>
                    <a:pt x="2491" y="365"/>
                  </a:lnTo>
                  <a:lnTo>
                    <a:pt x="2493" y="377"/>
                  </a:lnTo>
                  <a:lnTo>
                    <a:pt x="2495" y="386"/>
                  </a:lnTo>
                  <a:lnTo>
                    <a:pt x="2495" y="396"/>
                  </a:lnTo>
                  <a:lnTo>
                    <a:pt x="2495" y="407"/>
                  </a:lnTo>
                  <a:lnTo>
                    <a:pt x="2493" y="421"/>
                  </a:lnTo>
                  <a:lnTo>
                    <a:pt x="2491" y="432"/>
                  </a:lnTo>
                  <a:lnTo>
                    <a:pt x="2490" y="446"/>
                  </a:lnTo>
                  <a:lnTo>
                    <a:pt x="2486" y="459"/>
                  </a:lnTo>
                  <a:lnTo>
                    <a:pt x="2482" y="473"/>
                  </a:lnTo>
                  <a:lnTo>
                    <a:pt x="2478" y="486"/>
                  </a:lnTo>
                  <a:lnTo>
                    <a:pt x="2472" y="499"/>
                  </a:lnTo>
                  <a:lnTo>
                    <a:pt x="2468" y="515"/>
                  </a:lnTo>
                  <a:lnTo>
                    <a:pt x="2461" y="530"/>
                  </a:lnTo>
                  <a:lnTo>
                    <a:pt x="2455" y="544"/>
                  </a:lnTo>
                  <a:lnTo>
                    <a:pt x="2447" y="561"/>
                  </a:lnTo>
                  <a:lnTo>
                    <a:pt x="2440" y="576"/>
                  </a:lnTo>
                  <a:lnTo>
                    <a:pt x="2430" y="592"/>
                  </a:lnTo>
                  <a:lnTo>
                    <a:pt x="2422" y="609"/>
                  </a:lnTo>
                  <a:lnTo>
                    <a:pt x="2413" y="626"/>
                  </a:lnTo>
                  <a:lnTo>
                    <a:pt x="2336" y="751"/>
                  </a:lnTo>
                  <a:lnTo>
                    <a:pt x="2261" y="870"/>
                  </a:lnTo>
                  <a:lnTo>
                    <a:pt x="2186" y="985"/>
                  </a:lnTo>
                  <a:lnTo>
                    <a:pt x="2111" y="1096"/>
                  </a:lnTo>
                  <a:lnTo>
                    <a:pt x="2037" y="1204"/>
                  </a:lnTo>
                  <a:lnTo>
                    <a:pt x="1964" y="1306"/>
                  </a:lnTo>
                  <a:lnTo>
                    <a:pt x="1891" y="1404"/>
                  </a:lnTo>
                  <a:lnTo>
                    <a:pt x="1820" y="1496"/>
                  </a:lnTo>
                  <a:lnTo>
                    <a:pt x="1749" y="1586"/>
                  </a:lnTo>
                  <a:lnTo>
                    <a:pt x="1678" y="1670"/>
                  </a:lnTo>
                  <a:lnTo>
                    <a:pt x="1608" y="1749"/>
                  </a:lnTo>
                  <a:lnTo>
                    <a:pt x="1539" y="1826"/>
                  </a:lnTo>
                  <a:lnTo>
                    <a:pt x="1472" y="1897"/>
                  </a:lnTo>
                  <a:lnTo>
                    <a:pt x="1405" y="1964"/>
                  </a:lnTo>
                  <a:lnTo>
                    <a:pt x="1338" y="2027"/>
                  </a:lnTo>
                  <a:lnTo>
                    <a:pt x="1274" y="2085"/>
                  </a:lnTo>
                  <a:lnTo>
                    <a:pt x="1226" y="2131"/>
                  </a:lnTo>
                  <a:lnTo>
                    <a:pt x="1178" y="2175"/>
                  </a:lnTo>
                  <a:lnTo>
                    <a:pt x="1130" y="2219"/>
                  </a:lnTo>
                  <a:lnTo>
                    <a:pt x="1081" y="2262"/>
                  </a:lnTo>
                  <a:lnTo>
                    <a:pt x="1031" y="2302"/>
                  </a:lnTo>
                  <a:lnTo>
                    <a:pt x="979" y="2342"/>
                  </a:lnTo>
                  <a:lnTo>
                    <a:pt x="925" y="2383"/>
                  </a:lnTo>
                  <a:lnTo>
                    <a:pt x="871" y="2421"/>
                  </a:lnTo>
                  <a:lnTo>
                    <a:pt x="816" y="2457"/>
                  </a:lnTo>
                  <a:lnTo>
                    <a:pt x="760" y="2494"/>
                  </a:lnTo>
                  <a:lnTo>
                    <a:pt x="704" y="2530"/>
                  </a:lnTo>
                  <a:lnTo>
                    <a:pt x="647" y="2565"/>
                  </a:lnTo>
                  <a:lnTo>
                    <a:pt x="587" y="2599"/>
                  </a:lnTo>
                  <a:lnTo>
                    <a:pt x="528" y="2632"/>
                  </a:lnTo>
                  <a:lnTo>
                    <a:pt x="468" y="2665"/>
                  </a:lnTo>
                  <a:lnTo>
                    <a:pt x="407" y="2697"/>
                  </a:lnTo>
                  <a:lnTo>
                    <a:pt x="382" y="2711"/>
                  </a:lnTo>
                  <a:lnTo>
                    <a:pt x="357" y="2724"/>
                  </a:lnTo>
                  <a:lnTo>
                    <a:pt x="332" y="2736"/>
                  </a:lnTo>
                  <a:lnTo>
                    <a:pt x="309" y="2747"/>
                  </a:lnTo>
                  <a:lnTo>
                    <a:pt x="284" y="2757"/>
                  </a:lnTo>
                  <a:lnTo>
                    <a:pt x="261" y="2767"/>
                  </a:lnTo>
                  <a:lnTo>
                    <a:pt x="240" y="2774"/>
                  </a:lnTo>
                  <a:lnTo>
                    <a:pt x="217" y="2782"/>
                  </a:lnTo>
                  <a:lnTo>
                    <a:pt x="196" y="2790"/>
                  </a:lnTo>
                  <a:lnTo>
                    <a:pt x="174" y="2793"/>
                  </a:lnTo>
                  <a:lnTo>
                    <a:pt x="153" y="2799"/>
                  </a:lnTo>
                  <a:lnTo>
                    <a:pt x="132" y="2803"/>
                  </a:lnTo>
                  <a:lnTo>
                    <a:pt x="113" y="2805"/>
                  </a:lnTo>
                  <a:lnTo>
                    <a:pt x="94" y="2807"/>
                  </a:lnTo>
                  <a:lnTo>
                    <a:pt x="77" y="2809"/>
                  </a:lnTo>
                  <a:lnTo>
                    <a:pt x="57" y="2809"/>
                  </a:lnTo>
                  <a:lnTo>
                    <a:pt x="50" y="2809"/>
                  </a:lnTo>
                  <a:lnTo>
                    <a:pt x="44" y="2809"/>
                  </a:lnTo>
                  <a:lnTo>
                    <a:pt x="36" y="2807"/>
                  </a:lnTo>
                  <a:lnTo>
                    <a:pt x="30" y="2807"/>
                  </a:lnTo>
                  <a:lnTo>
                    <a:pt x="27" y="2805"/>
                  </a:lnTo>
                  <a:lnTo>
                    <a:pt x="21" y="2803"/>
                  </a:lnTo>
                  <a:lnTo>
                    <a:pt x="17" y="2801"/>
                  </a:lnTo>
                  <a:lnTo>
                    <a:pt x="13" y="2799"/>
                  </a:lnTo>
                  <a:lnTo>
                    <a:pt x="9" y="2795"/>
                  </a:lnTo>
                  <a:lnTo>
                    <a:pt x="7" y="2793"/>
                  </a:lnTo>
                  <a:lnTo>
                    <a:pt x="2" y="2786"/>
                  </a:lnTo>
                  <a:lnTo>
                    <a:pt x="0" y="2776"/>
                  </a:lnTo>
                  <a:lnTo>
                    <a:pt x="0" y="2767"/>
                  </a:lnTo>
                  <a:lnTo>
                    <a:pt x="82" y="2709"/>
                  </a:lnTo>
                  <a:lnTo>
                    <a:pt x="165" y="2649"/>
                  </a:lnTo>
                  <a:lnTo>
                    <a:pt x="245" y="2588"/>
                  </a:lnTo>
                  <a:lnTo>
                    <a:pt x="326" y="2527"/>
                  </a:lnTo>
                  <a:lnTo>
                    <a:pt x="405" y="2463"/>
                  </a:lnTo>
                  <a:lnTo>
                    <a:pt x="484" y="2400"/>
                  </a:lnTo>
                  <a:lnTo>
                    <a:pt x="560" y="2335"/>
                  </a:lnTo>
                  <a:lnTo>
                    <a:pt x="637" y="2267"/>
                  </a:lnTo>
                  <a:lnTo>
                    <a:pt x="712" y="2200"/>
                  </a:lnTo>
                  <a:lnTo>
                    <a:pt x="787" y="2131"/>
                  </a:lnTo>
                  <a:lnTo>
                    <a:pt x="860" y="2060"/>
                  </a:lnTo>
                  <a:lnTo>
                    <a:pt x="933" y="1989"/>
                  </a:lnTo>
                  <a:lnTo>
                    <a:pt x="1004" y="1916"/>
                  </a:lnTo>
                  <a:lnTo>
                    <a:pt x="1073" y="1841"/>
                  </a:lnTo>
                  <a:lnTo>
                    <a:pt x="1142" y="1766"/>
                  </a:lnTo>
                  <a:lnTo>
                    <a:pt x="1209" y="1690"/>
                  </a:lnTo>
                  <a:lnTo>
                    <a:pt x="1280" y="1611"/>
                  </a:lnTo>
                  <a:lnTo>
                    <a:pt x="1351" y="1528"/>
                  </a:lnTo>
                  <a:lnTo>
                    <a:pt x="1422" y="1444"/>
                  </a:lnTo>
                  <a:lnTo>
                    <a:pt x="1491" y="1357"/>
                  </a:lnTo>
                  <a:lnTo>
                    <a:pt x="1560" y="1267"/>
                  </a:lnTo>
                  <a:lnTo>
                    <a:pt x="1630" y="1173"/>
                  </a:lnTo>
                  <a:lnTo>
                    <a:pt x="1697" y="1077"/>
                  </a:lnTo>
                  <a:lnTo>
                    <a:pt x="1762" y="979"/>
                  </a:lnTo>
                  <a:lnTo>
                    <a:pt x="1827" y="878"/>
                  </a:lnTo>
                  <a:lnTo>
                    <a:pt x="1891" y="774"/>
                  </a:lnTo>
                  <a:lnTo>
                    <a:pt x="1954" y="666"/>
                  </a:lnTo>
                  <a:lnTo>
                    <a:pt x="2017" y="555"/>
                  </a:lnTo>
                  <a:lnTo>
                    <a:pt x="2077" y="442"/>
                  </a:lnTo>
                  <a:lnTo>
                    <a:pt x="2136" y="325"/>
                  </a:lnTo>
                  <a:lnTo>
                    <a:pt x="2196" y="206"/>
                  </a:lnTo>
                  <a:lnTo>
                    <a:pt x="2253" y="83"/>
                  </a:lnTo>
                  <a:lnTo>
                    <a:pt x="2257" y="73"/>
                  </a:lnTo>
                  <a:lnTo>
                    <a:pt x="2261" y="64"/>
                  </a:lnTo>
                  <a:lnTo>
                    <a:pt x="2267" y="54"/>
                  </a:lnTo>
                  <a:lnTo>
                    <a:pt x="2271" y="46"/>
                  </a:lnTo>
                  <a:lnTo>
                    <a:pt x="2275" y="39"/>
                  </a:lnTo>
                  <a:lnTo>
                    <a:pt x="2278" y="33"/>
                  </a:lnTo>
                  <a:lnTo>
                    <a:pt x="2282" y="25"/>
                  </a:lnTo>
                  <a:lnTo>
                    <a:pt x="2288" y="21"/>
                  </a:lnTo>
                  <a:lnTo>
                    <a:pt x="2292" y="16"/>
                  </a:lnTo>
                  <a:lnTo>
                    <a:pt x="2296" y="12"/>
                  </a:lnTo>
                  <a:lnTo>
                    <a:pt x="2300" y="8"/>
                  </a:lnTo>
                  <a:lnTo>
                    <a:pt x="2303" y="4"/>
                  </a:lnTo>
                  <a:lnTo>
                    <a:pt x="2307" y="2"/>
                  </a:lnTo>
                  <a:lnTo>
                    <a:pt x="2311" y="0"/>
                  </a:lnTo>
                  <a:lnTo>
                    <a:pt x="2315" y="0"/>
                  </a:lnTo>
                  <a:lnTo>
                    <a:pt x="23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4009515" y="3279067"/>
              <a:ext cx="1629285" cy="1122986"/>
            </a:xfrm>
            <a:custGeom>
              <a:avLst/>
              <a:gdLst>
                <a:gd name="T0" fmla="*/ 2147483647 w 3707"/>
                <a:gd name="T1" fmla="*/ 2147483647 h 2731"/>
                <a:gd name="T2" fmla="*/ 2147483647 w 3707"/>
                <a:gd name="T3" fmla="*/ 2147483647 h 2731"/>
                <a:gd name="T4" fmla="*/ 2147483647 w 3707"/>
                <a:gd name="T5" fmla="*/ 2147483647 h 2731"/>
                <a:gd name="T6" fmla="*/ 2147483647 w 3707"/>
                <a:gd name="T7" fmla="*/ 2147483647 h 2731"/>
                <a:gd name="T8" fmla="*/ 2147483647 w 3707"/>
                <a:gd name="T9" fmla="*/ 2147483647 h 2731"/>
                <a:gd name="T10" fmla="*/ 2147483647 w 3707"/>
                <a:gd name="T11" fmla="*/ 2147483647 h 2731"/>
                <a:gd name="T12" fmla="*/ 2147483647 w 3707"/>
                <a:gd name="T13" fmla="*/ 2147483647 h 2731"/>
                <a:gd name="T14" fmla="*/ 2147483647 w 3707"/>
                <a:gd name="T15" fmla="*/ 2147483647 h 2731"/>
                <a:gd name="T16" fmla="*/ 2147483647 w 3707"/>
                <a:gd name="T17" fmla="*/ 2147483647 h 2731"/>
                <a:gd name="T18" fmla="*/ 2147483647 w 3707"/>
                <a:gd name="T19" fmla="*/ 2147483647 h 2731"/>
                <a:gd name="T20" fmla="*/ 2147483647 w 3707"/>
                <a:gd name="T21" fmla="*/ 2147483647 h 2731"/>
                <a:gd name="T22" fmla="*/ 2147483647 w 3707"/>
                <a:gd name="T23" fmla="*/ 2147483647 h 2731"/>
                <a:gd name="T24" fmla="*/ 2147483647 w 3707"/>
                <a:gd name="T25" fmla="*/ 2147483647 h 2731"/>
                <a:gd name="T26" fmla="*/ 2147483647 w 3707"/>
                <a:gd name="T27" fmla="*/ 2147483647 h 2731"/>
                <a:gd name="T28" fmla="*/ 2147483647 w 3707"/>
                <a:gd name="T29" fmla="*/ 2147483647 h 2731"/>
                <a:gd name="T30" fmla="*/ 2147483647 w 3707"/>
                <a:gd name="T31" fmla="*/ 2147483647 h 2731"/>
                <a:gd name="T32" fmla="*/ 2147483647 w 3707"/>
                <a:gd name="T33" fmla="*/ 2147483647 h 2731"/>
                <a:gd name="T34" fmla="*/ 2147483647 w 3707"/>
                <a:gd name="T35" fmla="*/ 2147483647 h 2731"/>
                <a:gd name="T36" fmla="*/ 2147483647 w 3707"/>
                <a:gd name="T37" fmla="*/ 2147483647 h 2731"/>
                <a:gd name="T38" fmla="*/ 2147483647 w 3707"/>
                <a:gd name="T39" fmla="*/ 2147483647 h 2731"/>
                <a:gd name="T40" fmla="*/ 2147483647 w 3707"/>
                <a:gd name="T41" fmla="*/ 2147483647 h 2731"/>
                <a:gd name="T42" fmla="*/ 2147483647 w 3707"/>
                <a:gd name="T43" fmla="*/ 2147483647 h 2731"/>
                <a:gd name="T44" fmla="*/ 2147483647 w 3707"/>
                <a:gd name="T45" fmla="*/ 2147483647 h 2731"/>
                <a:gd name="T46" fmla="*/ 2147483647 w 3707"/>
                <a:gd name="T47" fmla="*/ 2147483647 h 2731"/>
                <a:gd name="T48" fmla="*/ 2147483647 w 3707"/>
                <a:gd name="T49" fmla="*/ 2147483647 h 2731"/>
                <a:gd name="T50" fmla="*/ 2147483647 w 3707"/>
                <a:gd name="T51" fmla="*/ 2147483647 h 2731"/>
                <a:gd name="T52" fmla="*/ 2147483647 w 3707"/>
                <a:gd name="T53" fmla="*/ 2147483647 h 2731"/>
                <a:gd name="T54" fmla="*/ 2147483647 w 3707"/>
                <a:gd name="T55" fmla="*/ 2147483647 h 2731"/>
                <a:gd name="T56" fmla="*/ 2147483647 w 3707"/>
                <a:gd name="T57" fmla="*/ 2147483647 h 2731"/>
                <a:gd name="T58" fmla="*/ 2147483647 w 3707"/>
                <a:gd name="T59" fmla="*/ 2147483647 h 2731"/>
                <a:gd name="T60" fmla="*/ 2147483647 w 3707"/>
                <a:gd name="T61" fmla="*/ 2147483647 h 2731"/>
                <a:gd name="T62" fmla="*/ 2147483647 w 3707"/>
                <a:gd name="T63" fmla="*/ 2147483647 h 2731"/>
                <a:gd name="T64" fmla="*/ 2147483647 w 3707"/>
                <a:gd name="T65" fmla="*/ 2147483647 h 2731"/>
                <a:gd name="T66" fmla="*/ 2147483647 w 3707"/>
                <a:gd name="T67" fmla="*/ 2147483647 h 2731"/>
                <a:gd name="T68" fmla="*/ 2147483647 w 3707"/>
                <a:gd name="T69" fmla="*/ 2147483647 h 2731"/>
                <a:gd name="T70" fmla="*/ 2147483647 w 3707"/>
                <a:gd name="T71" fmla="*/ 2147483647 h 2731"/>
                <a:gd name="T72" fmla="*/ 2147483647 w 3707"/>
                <a:gd name="T73" fmla="*/ 2147483647 h 2731"/>
                <a:gd name="T74" fmla="*/ 2147483647 w 3707"/>
                <a:gd name="T75" fmla="*/ 2147483647 h 2731"/>
                <a:gd name="T76" fmla="*/ 2147483647 w 3707"/>
                <a:gd name="T77" fmla="*/ 2147483647 h 2731"/>
                <a:gd name="T78" fmla="*/ 2147483647 w 3707"/>
                <a:gd name="T79" fmla="*/ 2147483647 h 2731"/>
                <a:gd name="T80" fmla="*/ 2147483647 w 3707"/>
                <a:gd name="T81" fmla="*/ 2147483647 h 2731"/>
                <a:gd name="T82" fmla="*/ 2147483647 w 3707"/>
                <a:gd name="T83" fmla="*/ 2147483647 h 2731"/>
                <a:gd name="T84" fmla="*/ 2147483647 w 3707"/>
                <a:gd name="T85" fmla="*/ 2147483647 h 2731"/>
                <a:gd name="T86" fmla="*/ 2147483647 w 3707"/>
                <a:gd name="T87" fmla="*/ 2147483647 h 2731"/>
                <a:gd name="T88" fmla="*/ 2147483647 w 3707"/>
                <a:gd name="T89" fmla="*/ 2147483647 h 2731"/>
                <a:gd name="T90" fmla="*/ 2147483647 w 3707"/>
                <a:gd name="T91" fmla="*/ 2147483647 h 2731"/>
                <a:gd name="T92" fmla="*/ 2147483647 w 3707"/>
                <a:gd name="T93" fmla="*/ 2147483647 h 2731"/>
                <a:gd name="T94" fmla="*/ 2147483647 w 3707"/>
                <a:gd name="T95" fmla="*/ 2147483647 h 2731"/>
                <a:gd name="T96" fmla="*/ 2147483647 w 3707"/>
                <a:gd name="T97" fmla="*/ 2147483647 h 2731"/>
                <a:gd name="T98" fmla="*/ 2147483647 w 3707"/>
                <a:gd name="T99" fmla="*/ 2147483647 h 2731"/>
                <a:gd name="T100" fmla="*/ 2147483647 w 3707"/>
                <a:gd name="T101" fmla="*/ 2147483647 h 2731"/>
                <a:gd name="T102" fmla="*/ 2147483647 w 3707"/>
                <a:gd name="T103" fmla="*/ 2147483647 h 2731"/>
                <a:gd name="T104" fmla="*/ 2147483647 w 3707"/>
                <a:gd name="T105" fmla="*/ 0 h 2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07"/>
                <a:gd name="T160" fmla="*/ 0 h 2731"/>
                <a:gd name="T161" fmla="*/ 3707 w 3707"/>
                <a:gd name="T162" fmla="*/ 2731 h 2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07" h="2731">
                  <a:moveTo>
                    <a:pt x="378" y="0"/>
                  </a:moveTo>
                  <a:lnTo>
                    <a:pt x="394" y="0"/>
                  </a:lnTo>
                  <a:lnTo>
                    <a:pt x="411" y="0"/>
                  </a:lnTo>
                  <a:lnTo>
                    <a:pt x="426" y="2"/>
                  </a:lnTo>
                  <a:lnTo>
                    <a:pt x="444" y="4"/>
                  </a:lnTo>
                  <a:lnTo>
                    <a:pt x="459" y="6"/>
                  </a:lnTo>
                  <a:lnTo>
                    <a:pt x="474" y="9"/>
                  </a:lnTo>
                  <a:lnTo>
                    <a:pt x="492" y="13"/>
                  </a:lnTo>
                  <a:lnTo>
                    <a:pt x="507" y="17"/>
                  </a:lnTo>
                  <a:lnTo>
                    <a:pt x="522" y="21"/>
                  </a:lnTo>
                  <a:lnTo>
                    <a:pt x="540" y="27"/>
                  </a:lnTo>
                  <a:lnTo>
                    <a:pt x="555" y="32"/>
                  </a:lnTo>
                  <a:lnTo>
                    <a:pt x="570" y="40"/>
                  </a:lnTo>
                  <a:lnTo>
                    <a:pt x="588" y="46"/>
                  </a:lnTo>
                  <a:lnTo>
                    <a:pt x="603" y="54"/>
                  </a:lnTo>
                  <a:lnTo>
                    <a:pt x="618" y="61"/>
                  </a:lnTo>
                  <a:lnTo>
                    <a:pt x="636" y="71"/>
                  </a:lnTo>
                  <a:lnTo>
                    <a:pt x="651" y="80"/>
                  </a:lnTo>
                  <a:lnTo>
                    <a:pt x="666" y="90"/>
                  </a:lnTo>
                  <a:lnTo>
                    <a:pt x="684" y="100"/>
                  </a:lnTo>
                  <a:lnTo>
                    <a:pt x="699" y="111"/>
                  </a:lnTo>
                  <a:lnTo>
                    <a:pt x="714" y="123"/>
                  </a:lnTo>
                  <a:lnTo>
                    <a:pt x="730" y="134"/>
                  </a:lnTo>
                  <a:lnTo>
                    <a:pt x="745" y="148"/>
                  </a:lnTo>
                  <a:lnTo>
                    <a:pt x="762" y="159"/>
                  </a:lnTo>
                  <a:lnTo>
                    <a:pt x="778" y="173"/>
                  </a:lnTo>
                  <a:lnTo>
                    <a:pt x="793" y="188"/>
                  </a:lnTo>
                  <a:lnTo>
                    <a:pt x="808" y="203"/>
                  </a:lnTo>
                  <a:lnTo>
                    <a:pt x="824" y="219"/>
                  </a:lnTo>
                  <a:lnTo>
                    <a:pt x="839" y="234"/>
                  </a:lnTo>
                  <a:lnTo>
                    <a:pt x="854" y="249"/>
                  </a:lnTo>
                  <a:lnTo>
                    <a:pt x="870" y="267"/>
                  </a:lnTo>
                  <a:lnTo>
                    <a:pt x="885" y="284"/>
                  </a:lnTo>
                  <a:lnTo>
                    <a:pt x="933" y="345"/>
                  </a:lnTo>
                  <a:lnTo>
                    <a:pt x="981" y="407"/>
                  </a:lnTo>
                  <a:lnTo>
                    <a:pt x="1027" y="466"/>
                  </a:lnTo>
                  <a:lnTo>
                    <a:pt x="1073" y="524"/>
                  </a:lnTo>
                  <a:lnTo>
                    <a:pt x="1119" y="579"/>
                  </a:lnTo>
                  <a:lnTo>
                    <a:pt x="1163" y="635"/>
                  </a:lnTo>
                  <a:lnTo>
                    <a:pt x="1208" y="689"/>
                  </a:lnTo>
                  <a:lnTo>
                    <a:pt x="1252" y="741"/>
                  </a:lnTo>
                  <a:lnTo>
                    <a:pt x="1294" y="793"/>
                  </a:lnTo>
                  <a:lnTo>
                    <a:pt x="1338" y="842"/>
                  </a:lnTo>
                  <a:lnTo>
                    <a:pt x="1378" y="890"/>
                  </a:lnTo>
                  <a:lnTo>
                    <a:pt x="1421" y="938"/>
                  </a:lnTo>
                  <a:lnTo>
                    <a:pt x="1461" y="985"/>
                  </a:lnTo>
                  <a:lnTo>
                    <a:pt x="1501" y="1029"/>
                  </a:lnTo>
                  <a:lnTo>
                    <a:pt x="1578" y="1113"/>
                  </a:lnTo>
                  <a:lnTo>
                    <a:pt x="1655" y="1194"/>
                  </a:lnTo>
                  <a:lnTo>
                    <a:pt x="1728" y="1271"/>
                  </a:lnTo>
                  <a:lnTo>
                    <a:pt x="1797" y="1340"/>
                  </a:lnTo>
                  <a:lnTo>
                    <a:pt x="1864" y="1407"/>
                  </a:lnTo>
                  <a:lnTo>
                    <a:pt x="1929" y="1466"/>
                  </a:lnTo>
                  <a:lnTo>
                    <a:pt x="1991" y="1522"/>
                  </a:lnTo>
                  <a:lnTo>
                    <a:pt x="2050" y="1574"/>
                  </a:lnTo>
                  <a:lnTo>
                    <a:pt x="2108" y="1620"/>
                  </a:lnTo>
                  <a:lnTo>
                    <a:pt x="2164" y="1662"/>
                  </a:lnTo>
                  <a:lnTo>
                    <a:pt x="2223" y="1706"/>
                  </a:lnTo>
                  <a:lnTo>
                    <a:pt x="2288" y="1750"/>
                  </a:lnTo>
                  <a:lnTo>
                    <a:pt x="2358" y="1795"/>
                  </a:lnTo>
                  <a:lnTo>
                    <a:pt x="2430" y="1839"/>
                  </a:lnTo>
                  <a:lnTo>
                    <a:pt x="2509" y="1883"/>
                  </a:lnTo>
                  <a:lnTo>
                    <a:pt x="2592" y="1929"/>
                  </a:lnTo>
                  <a:lnTo>
                    <a:pt x="2678" y="1973"/>
                  </a:lnTo>
                  <a:lnTo>
                    <a:pt x="2770" y="2019"/>
                  </a:lnTo>
                  <a:lnTo>
                    <a:pt x="2864" y="2065"/>
                  </a:lnTo>
                  <a:lnTo>
                    <a:pt x="2964" y="2113"/>
                  </a:lnTo>
                  <a:lnTo>
                    <a:pt x="3070" y="2159"/>
                  </a:lnTo>
                  <a:lnTo>
                    <a:pt x="3177" y="2207"/>
                  </a:lnTo>
                  <a:lnTo>
                    <a:pt x="3290" y="2257"/>
                  </a:lnTo>
                  <a:lnTo>
                    <a:pt x="3408" y="2305"/>
                  </a:lnTo>
                  <a:lnTo>
                    <a:pt x="3529" y="2357"/>
                  </a:lnTo>
                  <a:lnTo>
                    <a:pt x="3550" y="2363"/>
                  </a:lnTo>
                  <a:lnTo>
                    <a:pt x="3571" y="2371"/>
                  </a:lnTo>
                  <a:lnTo>
                    <a:pt x="3590" y="2378"/>
                  </a:lnTo>
                  <a:lnTo>
                    <a:pt x="3607" y="2386"/>
                  </a:lnTo>
                  <a:lnTo>
                    <a:pt x="3623" y="2394"/>
                  </a:lnTo>
                  <a:lnTo>
                    <a:pt x="3636" y="2401"/>
                  </a:lnTo>
                  <a:lnTo>
                    <a:pt x="3649" y="2409"/>
                  </a:lnTo>
                  <a:lnTo>
                    <a:pt x="3661" y="2417"/>
                  </a:lnTo>
                  <a:lnTo>
                    <a:pt x="3672" y="2426"/>
                  </a:lnTo>
                  <a:lnTo>
                    <a:pt x="3682" y="2434"/>
                  </a:lnTo>
                  <a:lnTo>
                    <a:pt x="3690" y="2443"/>
                  </a:lnTo>
                  <a:lnTo>
                    <a:pt x="3696" y="2451"/>
                  </a:lnTo>
                  <a:lnTo>
                    <a:pt x="3699" y="2461"/>
                  </a:lnTo>
                  <a:lnTo>
                    <a:pt x="3703" y="2470"/>
                  </a:lnTo>
                  <a:lnTo>
                    <a:pt x="3705" y="2480"/>
                  </a:lnTo>
                  <a:lnTo>
                    <a:pt x="3707" y="2488"/>
                  </a:lnTo>
                  <a:lnTo>
                    <a:pt x="3705" y="2497"/>
                  </a:lnTo>
                  <a:lnTo>
                    <a:pt x="3705" y="2507"/>
                  </a:lnTo>
                  <a:lnTo>
                    <a:pt x="3701" y="2514"/>
                  </a:lnTo>
                  <a:lnTo>
                    <a:pt x="3697" y="2524"/>
                  </a:lnTo>
                  <a:lnTo>
                    <a:pt x="3694" y="2532"/>
                  </a:lnTo>
                  <a:lnTo>
                    <a:pt x="3688" y="2539"/>
                  </a:lnTo>
                  <a:lnTo>
                    <a:pt x="3682" y="2547"/>
                  </a:lnTo>
                  <a:lnTo>
                    <a:pt x="3674" y="2555"/>
                  </a:lnTo>
                  <a:lnTo>
                    <a:pt x="3667" y="2561"/>
                  </a:lnTo>
                  <a:lnTo>
                    <a:pt x="3657" y="2568"/>
                  </a:lnTo>
                  <a:lnTo>
                    <a:pt x="3646" y="2574"/>
                  </a:lnTo>
                  <a:lnTo>
                    <a:pt x="3634" y="2580"/>
                  </a:lnTo>
                  <a:lnTo>
                    <a:pt x="3621" y="2586"/>
                  </a:lnTo>
                  <a:lnTo>
                    <a:pt x="3607" y="2591"/>
                  </a:lnTo>
                  <a:lnTo>
                    <a:pt x="3592" y="2595"/>
                  </a:lnTo>
                  <a:lnTo>
                    <a:pt x="3577" y="2599"/>
                  </a:lnTo>
                  <a:lnTo>
                    <a:pt x="3511" y="2616"/>
                  </a:lnTo>
                  <a:lnTo>
                    <a:pt x="3448" y="2632"/>
                  </a:lnTo>
                  <a:lnTo>
                    <a:pt x="3417" y="2639"/>
                  </a:lnTo>
                  <a:lnTo>
                    <a:pt x="3386" y="2645"/>
                  </a:lnTo>
                  <a:lnTo>
                    <a:pt x="3356" y="2653"/>
                  </a:lnTo>
                  <a:lnTo>
                    <a:pt x="3327" y="2658"/>
                  </a:lnTo>
                  <a:lnTo>
                    <a:pt x="3298" y="2664"/>
                  </a:lnTo>
                  <a:lnTo>
                    <a:pt x="3269" y="2672"/>
                  </a:lnTo>
                  <a:lnTo>
                    <a:pt x="3241" y="2676"/>
                  </a:lnTo>
                  <a:lnTo>
                    <a:pt x="3214" y="2681"/>
                  </a:lnTo>
                  <a:lnTo>
                    <a:pt x="3187" y="2687"/>
                  </a:lnTo>
                  <a:lnTo>
                    <a:pt x="3160" y="2691"/>
                  </a:lnTo>
                  <a:lnTo>
                    <a:pt x="3133" y="2697"/>
                  </a:lnTo>
                  <a:lnTo>
                    <a:pt x="3108" y="2701"/>
                  </a:lnTo>
                  <a:lnTo>
                    <a:pt x="3083" y="2705"/>
                  </a:lnTo>
                  <a:lnTo>
                    <a:pt x="3058" y="2708"/>
                  </a:lnTo>
                  <a:lnTo>
                    <a:pt x="3033" y="2710"/>
                  </a:lnTo>
                  <a:lnTo>
                    <a:pt x="3010" y="2714"/>
                  </a:lnTo>
                  <a:lnTo>
                    <a:pt x="2985" y="2718"/>
                  </a:lnTo>
                  <a:lnTo>
                    <a:pt x="2964" y="2720"/>
                  </a:lnTo>
                  <a:lnTo>
                    <a:pt x="2941" y="2722"/>
                  </a:lnTo>
                  <a:lnTo>
                    <a:pt x="2920" y="2724"/>
                  </a:lnTo>
                  <a:lnTo>
                    <a:pt x="2897" y="2726"/>
                  </a:lnTo>
                  <a:lnTo>
                    <a:pt x="2878" y="2728"/>
                  </a:lnTo>
                  <a:lnTo>
                    <a:pt x="2857" y="2729"/>
                  </a:lnTo>
                  <a:lnTo>
                    <a:pt x="2837" y="2729"/>
                  </a:lnTo>
                  <a:lnTo>
                    <a:pt x="2818" y="2731"/>
                  </a:lnTo>
                  <a:lnTo>
                    <a:pt x="2799" y="2731"/>
                  </a:lnTo>
                  <a:lnTo>
                    <a:pt x="2780" y="2731"/>
                  </a:lnTo>
                  <a:lnTo>
                    <a:pt x="2763" y="2731"/>
                  </a:lnTo>
                  <a:lnTo>
                    <a:pt x="2740" y="2731"/>
                  </a:lnTo>
                  <a:lnTo>
                    <a:pt x="2717" y="2731"/>
                  </a:lnTo>
                  <a:lnTo>
                    <a:pt x="2693" y="2729"/>
                  </a:lnTo>
                  <a:lnTo>
                    <a:pt x="2672" y="2728"/>
                  </a:lnTo>
                  <a:lnTo>
                    <a:pt x="2651" y="2724"/>
                  </a:lnTo>
                  <a:lnTo>
                    <a:pt x="2630" y="2720"/>
                  </a:lnTo>
                  <a:lnTo>
                    <a:pt x="2609" y="2716"/>
                  </a:lnTo>
                  <a:lnTo>
                    <a:pt x="2590" y="2710"/>
                  </a:lnTo>
                  <a:lnTo>
                    <a:pt x="2571" y="2706"/>
                  </a:lnTo>
                  <a:lnTo>
                    <a:pt x="2551" y="2699"/>
                  </a:lnTo>
                  <a:lnTo>
                    <a:pt x="2534" y="2693"/>
                  </a:lnTo>
                  <a:lnTo>
                    <a:pt x="2515" y="2685"/>
                  </a:lnTo>
                  <a:lnTo>
                    <a:pt x="2498" y="2678"/>
                  </a:lnTo>
                  <a:lnTo>
                    <a:pt x="2480" y="2668"/>
                  </a:lnTo>
                  <a:lnTo>
                    <a:pt x="2465" y="2658"/>
                  </a:lnTo>
                  <a:lnTo>
                    <a:pt x="2450" y="2649"/>
                  </a:lnTo>
                  <a:lnTo>
                    <a:pt x="2430" y="2630"/>
                  </a:lnTo>
                  <a:lnTo>
                    <a:pt x="2409" y="2609"/>
                  </a:lnTo>
                  <a:lnTo>
                    <a:pt x="2388" y="2587"/>
                  </a:lnTo>
                  <a:lnTo>
                    <a:pt x="2365" y="2564"/>
                  </a:lnTo>
                  <a:lnTo>
                    <a:pt x="2340" y="2539"/>
                  </a:lnTo>
                  <a:lnTo>
                    <a:pt x="2315" y="2513"/>
                  </a:lnTo>
                  <a:lnTo>
                    <a:pt x="2288" y="2486"/>
                  </a:lnTo>
                  <a:lnTo>
                    <a:pt x="2260" y="2455"/>
                  </a:lnTo>
                  <a:lnTo>
                    <a:pt x="2231" y="2424"/>
                  </a:lnTo>
                  <a:lnTo>
                    <a:pt x="2202" y="2394"/>
                  </a:lnTo>
                  <a:lnTo>
                    <a:pt x="2169" y="2359"/>
                  </a:lnTo>
                  <a:lnTo>
                    <a:pt x="2139" y="2324"/>
                  </a:lnTo>
                  <a:lnTo>
                    <a:pt x="2106" y="2288"/>
                  </a:lnTo>
                  <a:lnTo>
                    <a:pt x="2071" y="2250"/>
                  </a:lnTo>
                  <a:lnTo>
                    <a:pt x="2037" y="2209"/>
                  </a:lnTo>
                  <a:lnTo>
                    <a:pt x="2000" y="2169"/>
                  </a:lnTo>
                  <a:lnTo>
                    <a:pt x="2000" y="2167"/>
                  </a:lnTo>
                  <a:lnTo>
                    <a:pt x="1997" y="2163"/>
                  </a:lnTo>
                  <a:lnTo>
                    <a:pt x="1989" y="2156"/>
                  </a:lnTo>
                  <a:lnTo>
                    <a:pt x="1981" y="2144"/>
                  </a:lnTo>
                  <a:lnTo>
                    <a:pt x="1970" y="2131"/>
                  </a:lnTo>
                  <a:lnTo>
                    <a:pt x="1956" y="2113"/>
                  </a:lnTo>
                  <a:lnTo>
                    <a:pt x="1941" y="2092"/>
                  </a:lnTo>
                  <a:lnTo>
                    <a:pt x="1922" y="2069"/>
                  </a:lnTo>
                  <a:lnTo>
                    <a:pt x="1901" y="2042"/>
                  </a:lnTo>
                  <a:lnTo>
                    <a:pt x="1878" y="2013"/>
                  </a:lnTo>
                  <a:lnTo>
                    <a:pt x="1853" y="1981"/>
                  </a:lnTo>
                  <a:lnTo>
                    <a:pt x="1824" y="1944"/>
                  </a:lnTo>
                  <a:lnTo>
                    <a:pt x="1793" y="1906"/>
                  </a:lnTo>
                  <a:lnTo>
                    <a:pt x="1761" y="1864"/>
                  </a:lnTo>
                  <a:lnTo>
                    <a:pt x="1724" y="1818"/>
                  </a:lnTo>
                  <a:lnTo>
                    <a:pt x="1686" y="1770"/>
                  </a:lnTo>
                  <a:lnTo>
                    <a:pt x="1645" y="1718"/>
                  </a:lnTo>
                  <a:lnTo>
                    <a:pt x="1603" y="1662"/>
                  </a:lnTo>
                  <a:lnTo>
                    <a:pt x="1559" y="1605"/>
                  </a:lnTo>
                  <a:lnTo>
                    <a:pt x="1511" y="1543"/>
                  </a:lnTo>
                  <a:lnTo>
                    <a:pt x="1461" y="1478"/>
                  </a:lnTo>
                  <a:lnTo>
                    <a:pt x="1409" y="1411"/>
                  </a:lnTo>
                  <a:lnTo>
                    <a:pt x="1354" y="1340"/>
                  </a:lnTo>
                  <a:lnTo>
                    <a:pt x="1298" y="1265"/>
                  </a:lnTo>
                  <a:lnTo>
                    <a:pt x="1238" y="1188"/>
                  </a:lnTo>
                  <a:lnTo>
                    <a:pt x="1175" y="1107"/>
                  </a:lnTo>
                  <a:lnTo>
                    <a:pt x="1112" y="1023"/>
                  </a:lnTo>
                  <a:lnTo>
                    <a:pt x="1044" y="937"/>
                  </a:lnTo>
                  <a:lnTo>
                    <a:pt x="977" y="846"/>
                  </a:lnTo>
                  <a:lnTo>
                    <a:pt x="906" y="752"/>
                  </a:lnTo>
                  <a:lnTo>
                    <a:pt x="831" y="656"/>
                  </a:lnTo>
                  <a:lnTo>
                    <a:pt x="757" y="556"/>
                  </a:lnTo>
                  <a:lnTo>
                    <a:pt x="730" y="524"/>
                  </a:lnTo>
                  <a:lnTo>
                    <a:pt x="705" y="493"/>
                  </a:lnTo>
                  <a:lnTo>
                    <a:pt x="678" y="464"/>
                  </a:lnTo>
                  <a:lnTo>
                    <a:pt x="649" y="439"/>
                  </a:lnTo>
                  <a:lnTo>
                    <a:pt x="620" y="414"/>
                  </a:lnTo>
                  <a:lnTo>
                    <a:pt x="591" y="391"/>
                  </a:lnTo>
                  <a:lnTo>
                    <a:pt x="563" y="370"/>
                  </a:lnTo>
                  <a:lnTo>
                    <a:pt x="532" y="351"/>
                  </a:lnTo>
                  <a:lnTo>
                    <a:pt x="499" y="334"/>
                  </a:lnTo>
                  <a:lnTo>
                    <a:pt x="467" y="318"/>
                  </a:lnTo>
                  <a:lnTo>
                    <a:pt x="434" y="305"/>
                  </a:lnTo>
                  <a:lnTo>
                    <a:pt x="401" y="293"/>
                  </a:lnTo>
                  <a:lnTo>
                    <a:pt x="367" y="284"/>
                  </a:lnTo>
                  <a:lnTo>
                    <a:pt x="332" y="274"/>
                  </a:lnTo>
                  <a:lnTo>
                    <a:pt x="296" y="269"/>
                  </a:lnTo>
                  <a:lnTo>
                    <a:pt x="261" y="263"/>
                  </a:lnTo>
                  <a:lnTo>
                    <a:pt x="240" y="259"/>
                  </a:lnTo>
                  <a:lnTo>
                    <a:pt x="221" y="255"/>
                  </a:lnTo>
                  <a:lnTo>
                    <a:pt x="202" y="251"/>
                  </a:lnTo>
                  <a:lnTo>
                    <a:pt x="184" y="247"/>
                  </a:lnTo>
                  <a:lnTo>
                    <a:pt x="167" y="244"/>
                  </a:lnTo>
                  <a:lnTo>
                    <a:pt x="152" y="240"/>
                  </a:lnTo>
                  <a:lnTo>
                    <a:pt x="136" y="234"/>
                  </a:lnTo>
                  <a:lnTo>
                    <a:pt x="123" y="230"/>
                  </a:lnTo>
                  <a:lnTo>
                    <a:pt x="110" y="226"/>
                  </a:lnTo>
                  <a:lnTo>
                    <a:pt x="98" y="221"/>
                  </a:lnTo>
                  <a:lnTo>
                    <a:pt x="88" y="217"/>
                  </a:lnTo>
                  <a:lnTo>
                    <a:pt x="77" y="211"/>
                  </a:lnTo>
                  <a:lnTo>
                    <a:pt x="69" y="205"/>
                  </a:lnTo>
                  <a:lnTo>
                    <a:pt x="62" y="199"/>
                  </a:lnTo>
                  <a:lnTo>
                    <a:pt x="54" y="194"/>
                  </a:lnTo>
                  <a:lnTo>
                    <a:pt x="48" y="188"/>
                  </a:lnTo>
                  <a:lnTo>
                    <a:pt x="39" y="174"/>
                  </a:lnTo>
                  <a:lnTo>
                    <a:pt x="29" y="159"/>
                  </a:lnTo>
                  <a:lnTo>
                    <a:pt x="19" y="146"/>
                  </a:lnTo>
                  <a:lnTo>
                    <a:pt x="14" y="130"/>
                  </a:lnTo>
                  <a:lnTo>
                    <a:pt x="8" y="113"/>
                  </a:lnTo>
                  <a:lnTo>
                    <a:pt x="4" y="98"/>
                  </a:lnTo>
                  <a:lnTo>
                    <a:pt x="2" y="80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7" y="42"/>
                  </a:lnTo>
                  <a:lnTo>
                    <a:pt x="27" y="36"/>
                  </a:lnTo>
                  <a:lnTo>
                    <a:pt x="39" y="29"/>
                  </a:lnTo>
                  <a:lnTo>
                    <a:pt x="50" y="21"/>
                  </a:lnTo>
                  <a:lnTo>
                    <a:pt x="65" y="13"/>
                  </a:lnTo>
                  <a:lnTo>
                    <a:pt x="73" y="11"/>
                  </a:lnTo>
                  <a:lnTo>
                    <a:pt x="85" y="9"/>
                  </a:lnTo>
                  <a:lnTo>
                    <a:pt x="96" y="9"/>
                  </a:lnTo>
                  <a:lnTo>
                    <a:pt x="108" y="7"/>
                  </a:lnTo>
                  <a:lnTo>
                    <a:pt x="123" y="7"/>
                  </a:lnTo>
                  <a:lnTo>
                    <a:pt x="138" y="6"/>
                  </a:lnTo>
                  <a:lnTo>
                    <a:pt x="156" y="4"/>
                  </a:lnTo>
                  <a:lnTo>
                    <a:pt x="173" y="4"/>
                  </a:lnTo>
                  <a:lnTo>
                    <a:pt x="194" y="2"/>
                  </a:lnTo>
                  <a:lnTo>
                    <a:pt x="215" y="2"/>
                  </a:lnTo>
                  <a:lnTo>
                    <a:pt x="238" y="0"/>
                  </a:lnTo>
                  <a:lnTo>
                    <a:pt x="263" y="0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48" y="0"/>
                  </a:lnTo>
                  <a:lnTo>
                    <a:pt x="37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438400" y="4495800"/>
            <a:ext cx="120015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85800" y="3505200"/>
            <a:ext cx="120015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4600" y="3505200"/>
            <a:ext cx="1600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不完全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67200" y="4495800"/>
            <a:ext cx="12954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95800" y="3505200"/>
            <a:ext cx="1550193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4495800"/>
            <a:ext cx="1219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3200" y="3505200"/>
            <a:ext cx="1981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全心全力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7000" y="4495800"/>
            <a:ext cx="1219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10400" y="5334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46960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04800" y="1219200"/>
            <a:ext cx="1600200" cy="1475151"/>
            <a:chOff x="304800" y="1219200"/>
            <a:chExt cx="1600200" cy="1475151"/>
          </a:xfrm>
        </p:grpSpPr>
        <p:pic>
          <p:nvPicPr>
            <p:cNvPr id="2" name="Picture 2" descr="C:\Users\Meishing\Dropbox\meizhouhuayu\pics\37.3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29167" r="58333"/>
            <a:stretch>
              <a:fillRect/>
            </a:stretch>
          </p:blipFill>
          <p:spPr bwMode="auto">
            <a:xfrm>
              <a:off x="304800" y="1219200"/>
              <a:ext cx="1600200" cy="1475151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1295400" y="19050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667000" y="838200"/>
            <a:ext cx="1155700" cy="858044"/>
            <a:chOff x="3590925" y="3278982"/>
            <a:chExt cx="1155700" cy="858044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616325" y="3533775"/>
              <a:ext cx="1130300" cy="203200"/>
            </a:xfrm>
            <a:custGeom>
              <a:avLst/>
              <a:gdLst>
                <a:gd name="T0" fmla="*/ 2147483647 w 2849"/>
                <a:gd name="T1" fmla="*/ 2147483647 h 510"/>
                <a:gd name="T2" fmla="*/ 2147483647 w 2849"/>
                <a:gd name="T3" fmla="*/ 2147483647 h 510"/>
                <a:gd name="T4" fmla="*/ 2147483647 w 2849"/>
                <a:gd name="T5" fmla="*/ 2147483647 h 510"/>
                <a:gd name="T6" fmla="*/ 2147483647 w 2849"/>
                <a:gd name="T7" fmla="*/ 2147483647 h 510"/>
                <a:gd name="T8" fmla="*/ 2147483647 w 2849"/>
                <a:gd name="T9" fmla="*/ 2147483647 h 510"/>
                <a:gd name="T10" fmla="*/ 2147483647 w 2849"/>
                <a:gd name="T11" fmla="*/ 2147483647 h 510"/>
                <a:gd name="T12" fmla="*/ 2147483647 w 2849"/>
                <a:gd name="T13" fmla="*/ 2147483647 h 510"/>
                <a:gd name="T14" fmla="*/ 2147483647 w 2849"/>
                <a:gd name="T15" fmla="*/ 2147483647 h 510"/>
                <a:gd name="T16" fmla="*/ 2147483647 w 2849"/>
                <a:gd name="T17" fmla="*/ 2147483647 h 510"/>
                <a:gd name="T18" fmla="*/ 2147483647 w 2849"/>
                <a:gd name="T19" fmla="*/ 2147483647 h 510"/>
                <a:gd name="T20" fmla="*/ 2147483647 w 2849"/>
                <a:gd name="T21" fmla="*/ 2147483647 h 510"/>
                <a:gd name="T22" fmla="*/ 2147483647 w 2849"/>
                <a:gd name="T23" fmla="*/ 2147483647 h 510"/>
                <a:gd name="T24" fmla="*/ 2147483647 w 2849"/>
                <a:gd name="T25" fmla="*/ 2147483647 h 510"/>
                <a:gd name="T26" fmla="*/ 2147483647 w 2849"/>
                <a:gd name="T27" fmla="*/ 2147483647 h 510"/>
                <a:gd name="T28" fmla="*/ 2147483647 w 2849"/>
                <a:gd name="T29" fmla="*/ 2147483647 h 510"/>
                <a:gd name="T30" fmla="*/ 2147483647 w 2849"/>
                <a:gd name="T31" fmla="*/ 2147483647 h 510"/>
                <a:gd name="T32" fmla="*/ 2147483647 w 2849"/>
                <a:gd name="T33" fmla="*/ 2147483647 h 510"/>
                <a:gd name="T34" fmla="*/ 2147483647 w 2849"/>
                <a:gd name="T35" fmla="*/ 2147483647 h 510"/>
                <a:gd name="T36" fmla="*/ 2147483647 w 2849"/>
                <a:gd name="T37" fmla="*/ 2147483647 h 510"/>
                <a:gd name="T38" fmla="*/ 2147483647 w 2849"/>
                <a:gd name="T39" fmla="*/ 2147483647 h 510"/>
                <a:gd name="T40" fmla="*/ 2147483647 w 2849"/>
                <a:gd name="T41" fmla="*/ 2147483647 h 510"/>
                <a:gd name="T42" fmla="*/ 2147483647 w 2849"/>
                <a:gd name="T43" fmla="*/ 2147483647 h 510"/>
                <a:gd name="T44" fmla="*/ 2147483647 w 2849"/>
                <a:gd name="T45" fmla="*/ 2147483647 h 510"/>
                <a:gd name="T46" fmla="*/ 2147483647 w 2849"/>
                <a:gd name="T47" fmla="*/ 2147483647 h 510"/>
                <a:gd name="T48" fmla="*/ 2147483647 w 2849"/>
                <a:gd name="T49" fmla="*/ 2147483647 h 510"/>
                <a:gd name="T50" fmla="*/ 2147483647 w 2849"/>
                <a:gd name="T51" fmla="*/ 2147483647 h 510"/>
                <a:gd name="T52" fmla="*/ 2147483647 w 2849"/>
                <a:gd name="T53" fmla="*/ 2147483647 h 510"/>
                <a:gd name="T54" fmla="*/ 2147483647 w 2849"/>
                <a:gd name="T55" fmla="*/ 2147483647 h 510"/>
                <a:gd name="T56" fmla="*/ 2147483647 w 2849"/>
                <a:gd name="T57" fmla="*/ 2147483647 h 510"/>
                <a:gd name="T58" fmla="*/ 2147483647 w 2849"/>
                <a:gd name="T59" fmla="*/ 2147483647 h 510"/>
                <a:gd name="T60" fmla="*/ 2147483647 w 2849"/>
                <a:gd name="T61" fmla="*/ 2147483647 h 510"/>
                <a:gd name="T62" fmla="*/ 2147483647 w 2849"/>
                <a:gd name="T63" fmla="*/ 2147483647 h 510"/>
                <a:gd name="T64" fmla="*/ 2147483647 w 2849"/>
                <a:gd name="T65" fmla="*/ 2147483647 h 510"/>
                <a:gd name="T66" fmla="*/ 2147483647 w 2849"/>
                <a:gd name="T67" fmla="*/ 2147483647 h 510"/>
                <a:gd name="T68" fmla="*/ 2147483647 w 2849"/>
                <a:gd name="T69" fmla="*/ 2147483647 h 510"/>
                <a:gd name="T70" fmla="*/ 0 w 2849"/>
                <a:gd name="T71" fmla="*/ 2147483647 h 510"/>
                <a:gd name="T72" fmla="*/ 2147483647 w 2849"/>
                <a:gd name="T73" fmla="*/ 2147483647 h 510"/>
                <a:gd name="T74" fmla="*/ 2147483647 w 2849"/>
                <a:gd name="T75" fmla="*/ 2147483647 h 510"/>
                <a:gd name="T76" fmla="*/ 2147483647 w 2849"/>
                <a:gd name="T77" fmla="*/ 2147483647 h 510"/>
                <a:gd name="T78" fmla="*/ 2147483647 w 2849"/>
                <a:gd name="T79" fmla="*/ 2147483647 h 510"/>
                <a:gd name="T80" fmla="*/ 2147483647 w 2849"/>
                <a:gd name="T81" fmla="*/ 2147483647 h 510"/>
                <a:gd name="T82" fmla="*/ 2147483647 w 2849"/>
                <a:gd name="T83" fmla="*/ 2147483647 h 510"/>
                <a:gd name="T84" fmla="*/ 2147483647 w 2849"/>
                <a:gd name="T85" fmla="*/ 2147483647 h 510"/>
                <a:gd name="T86" fmla="*/ 2147483647 w 2849"/>
                <a:gd name="T87" fmla="*/ 2147483647 h 510"/>
                <a:gd name="T88" fmla="*/ 2147483647 w 2849"/>
                <a:gd name="T89" fmla="*/ 2147483647 h 510"/>
                <a:gd name="T90" fmla="*/ 2147483647 w 2849"/>
                <a:gd name="T91" fmla="*/ 2147483647 h 510"/>
                <a:gd name="T92" fmla="*/ 2147483647 w 2849"/>
                <a:gd name="T93" fmla="*/ 2147483647 h 510"/>
                <a:gd name="T94" fmla="*/ 2147483647 w 2849"/>
                <a:gd name="T95" fmla="*/ 2147483647 h 510"/>
                <a:gd name="T96" fmla="*/ 2147483647 w 2849"/>
                <a:gd name="T97" fmla="*/ 2147483647 h 510"/>
                <a:gd name="T98" fmla="*/ 2147483647 w 2849"/>
                <a:gd name="T99" fmla="*/ 2147483647 h 510"/>
                <a:gd name="T100" fmla="*/ 2147483647 w 2849"/>
                <a:gd name="T101" fmla="*/ 2147483647 h 510"/>
                <a:gd name="T102" fmla="*/ 2147483647 w 2849"/>
                <a:gd name="T103" fmla="*/ 2147483647 h 510"/>
                <a:gd name="T104" fmla="*/ 2147483647 w 2849"/>
                <a:gd name="T105" fmla="*/ 0 h 5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49"/>
                <a:gd name="T160" fmla="*/ 0 h 510"/>
                <a:gd name="T161" fmla="*/ 2849 w 2849"/>
                <a:gd name="T162" fmla="*/ 510 h 5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49" h="510">
                  <a:moveTo>
                    <a:pt x="2451" y="0"/>
                  </a:moveTo>
                  <a:lnTo>
                    <a:pt x="2465" y="0"/>
                  </a:lnTo>
                  <a:lnTo>
                    <a:pt x="2478" y="0"/>
                  </a:lnTo>
                  <a:lnTo>
                    <a:pt x="2494" y="2"/>
                  </a:lnTo>
                  <a:lnTo>
                    <a:pt x="2507" y="4"/>
                  </a:lnTo>
                  <a:lnTo>
                    <a:pt x="2524" y="8"/>
                  </a:lnTo>
                  <a:lnTo>
                    <a:pt x="2540" y="9"/>
                  </a:lnTo>
                  <a:lnTo>
                    <a:pt x="2557" y="15"/>
                  </a:lnTo>
                  <a:lnTo>
                    <a:pt x="2574" y="19"/>
                  </a:lnTo>
                  <a:lnTo>
                    <a:pt x="2592" y="25"/>
                  </a:lnTo>
                  <a:lnTo>
                    <a:pt x="2609" y="31"/>
                  </a:lnTo>
                  <a:lnTo>
                    <a:pt x="2628" y="36"/>
                  </a:lnTo>
                  <a:lnTo>
                    <a:pt x="2647" y="44"/>
                  </a:lnTo>
                  <a:lnTo>
                    <a:pt x="2666" y="52"/>
                  </a:lnTo>
                  <a:lnTo>
                    <a:pt x="2688" y="59"/>
                  </a:lnTo>
                  <a:lnTo>
                    <a:pt x="2707" y="69"/>
                  </a:lnTo>
                  <a:lnTo>
                    <a:pt x="2728" y="79"/>
                  </a:lnTo>
                  <a:lnTo>
                    <a:pt x="2743" y="84"/>
                  </a:lnTo>
                  <a:lnTo>
                    <a:pt x="2757" y="90"/>
                  </a:lnTo>
                  <a:lnTo>
                    <a:pt x="2770" y="96"/>
                  </a:lnTo>
                  <a:lnTo>
                    <a:pt x="2782" y="102"/>
                  </a:lnTo>
                  <a:lnTo>
                    <a:pt x="2793" y="109"/>
                  </a:lnTo>
                  <a:lnTo>
                    <a:pt x="2803" y="115"/>
                  </a:lnTo>
                  <a:lnTo>
                    <a:pt x="2810" y="123"/>
                  </a:lnTo>
                  <a:lnTo>
                    <a:pt x="2820" y="128"/>
                  </a:lnTo>
                  <a:lnTo>
                    <a:pt x="2826" y="136"/>
                  </a:lnTo>
                  <a:lnTo>
                    <a:pt x="2832" y="144"/>
                  </a:lnTo>
                  <a:lnTo>
                    <a:pt x="2837" y="151"/>
                  </a:lnTo>
                  <a:lnTo>
                    <a:pt x="2841" y="159"/>
                  </a:lnTo>
                  <a:lnTo>
                    <a:pt x="2845" y="167"/>
                  </a:lnTo>
                  <a:lnTo>
                    <a:pt x="2847" y="176"/>
                  </a:lnTo>
                  <a:lnTo>
                    <a:pt x="2849" y="184"/>
                  </a:lnTo>
                  <a:lnTo>
                    <a:pt x="2849" y="192"/>
                  </a:lnTo>
                  <a:lnTo>
                    <a:pt x="2847" y="199"/>
                  </a:lnTo>
                  <a:lnTo>
                    <a:pt x="2845" y="205"/>
                  </a:lnTo>
                  <a:lnTo>
                    <a:pt x="2843" y="211"/>
                  </a:lnTo>
                  <a:lnTo>
                    <a:pt x="2837" y="217"/>
                  </a:lnTo>
                  <a:lnTo>
                    <a:pt x="2832" y="223"/>
                  </a:lnTo>
                  <a:lnTo>
                    <a:pt x="2824" y="228"/>
                  </a:lnTo>
                  <a:lnTo>
                    <a:pt x="2816" y="234"/>
                  </a:lnTo>
                  <a:lnTo>
                    <a:pt x="2807" y="238"/>
                  </a:lnTo>
                  <a:lnTo>
                    <a:pt x="2795" y="244"/>
                  </a:lnTo>
                  <a:lnTo>
                    <a:pt x="2782" y="247"/>
                  </a:lnTo>
                  <a:lnTo>
                    <a:pt x="2768" y="253"/>
                  </a:lnTo>
                  <a:lnTo>
                    <a:pt x="2753" y="257"/>
                  </a:lnTo>
                  <a:lnTo>
                    <a:pt x="2736" y="261"/>
                  </a:lnTo>
                  <a:lnTo>
                    <a:pt x="2718" y="265"/>
                  </a:lnTo>
                  <a:lnTo>
                    <a:pt x="2699" y="269"/>
                  </a:lnTo>
                  <a:lnTo>
                    <a:pt x="2678" y="272"/>
                  </a:lnTo>
                  <a:lnTo>
                    <a:pt x="2665" y="274"/>
                  </a:lnTo>
                  <a:lnTo>
                    <a:pt x="2651" y="278"/>
                  </a:lnTo>
                  <a:lnTo>
                    <a:pt x="2636" y="282"/>
                  </a:lnTo>
                  <a:lnTo>
                    <a:pt x="2620" y="286"/>
                  </a:lnTo>
                  <a:lnTo>
                    <a:pt x="2605" y="290"/>
                  </a:lnTo>
                  <a:lnTo>
                    <a:pt x="2586" y="292"/>
                  </a:lnTo>
                  <a:lnTo>
                    <a:pt x="2569" y="295"/>
                  </a:lnTo>
                  <a:lnTo>
                    <a:pt x="2547" y="299"/>
                  </a:lnTo>
                  <a:lnTo>
                    <a:pt x="2528" y="303"/>
                  </a:lnTo>
                  <a:lnTo>
                    <a:pt x="2507" y="307"/>
                  </a:lnTo>
                  <a:lnTo>
                    <a:pt x="2484" y="311"/>
                  </a:lnTo>
                  <a:lnTo>
                    <a:pt x="2461" y="315"/>
                  </a:lnTo>
                  <a:lnTo>
                    <a:pt x="2436" y="319"/>
                  </a:lnTo>
                  <a:lnTo>
                    <a:pt x="2411" y="322"/>
                  </a:lnTo>
                  <a:lnTo>
                    <a:pt x="2384" y="326"/>
                  </a:lnTo>
                  <a:lnTo>
                    <a:pt x="2357" y="330"/>
                  </a:lnTo>
                  <a:lnTo>
                    <a:pt x="2329" y="334"/>
                  </a:lnTo>
                  <a:lnTo>
                    <a:pt x="2300" y="340"/>
                  </a:lnTo>
                  <a:lnTo>
                    <a:pt x="2271" y="343"/>
                  </a:lnTo>
                  <a:lnTo>
                    <a:pt x="2240" y="347"/>
                  </a:lnTo>
                  <a:lnTo>
                    <a:pt x="2208" y="351"/>
                  </a:lnTo>
                  <a:lnTo>
                    <a:pt x="2175" y="357"/>
                  </a:lnTo>
                  <a:lnTo>
                    <a:pt x="2140" y="361"/>
                  </a:lnTo>
                  <a:lnTo>
                    <a:pt x="2106" y="365"/>
                  </a:lnTo>
                  <a:lnTo>
                    <a:pt x="2071" y="370"/>
                  </a:lnTo>
                  <a:lnTo>
                    <a:pt x="2035" y="374"/>
                  </a:lnTo>
                  <a:lnTo>
                    <a:pt x="1996" y="378"/>
                  </a:lnTo>
                  <a:lnTo>
                    <a:pt x="1958" y="384"/>
                  </a:lnTo>
                  <a:lnTo>
                    <a:pt x="1920" y="388"/>
                  </a:lnTo>
                  <a:lnTo>
                    <a:pt x="1879" y="393"/>
                  </a:lnTo>
                  <a:lnTo>
                    <a:pt x="1837" y="397"/>
                  </a:lnTo>
                  <a:lnTo>
                    <a:pt x="1797" y="403"/>
                  </a:lnTo>
                  <a:lnTo>
                    <a:pt x="1732" y="409"/>
                  </a:lnTo>
                  <a:lnTo>
                    <a:pt x="1670" y="416"/>
                  </a:lnTo>
                  <a:lnTo>
                    <a:pt x="1609" y="422"/>
                  </a:lnTo>
                  <a:lnTo>
                    <a:pt x="1549" y="428"/>
                  </a:lnTo>
                  <a:lnTo>
                    <a:pt x="1492" y="436"/>
                  </a:lnTo>
                  <a:lnTo>
                    <a:pt x="1434" y="441"/>
                  </a:lnTo>
                  <a:lnTo>
                    <a:pt x="1380" y="445"/>
                  </a:lnTo>
                  <a:lnTo>
                    <a:pt x="1327" y="451"/>
                  </a:lnTo>
                  <a:lnTo>
                    <a:pt x="1273" y="457"/>
                  </a:lnTo>
                  <a:lnTo>
                    <a:pt x="1223" y="461"/>
                  </a:lnTo>
                  <a:lnTo>
                    <a:pt x="1173" y="466"/>
                  </a:lnTo>
                  <a:lnTo>
                    <a:pt x="1125" y="470"/>
                  </a:lnTo>
                  <a:lnTo>
                    <a:pt x="1077" y="474"/>
                  </a:lnTo>
                  <a:lnTo>
                    <a:pt x="1033" y="478"/>
                  </a:lnTo>
                  <a:lnTo>
                    <a:pt x="989" y="482"/>
                  </a:lnTo>
                  <a:lnTo>
                    <a:pt x="945" y="486"/>
                  </a:lnTo>
                  <a:lnTo>
                    <a:pt x="904" y="487"/>
                  </a:lnTo>
                  <a:lnTo>
                    <a:pt x="864" y="491"/>
                  </a:lnTo>
                  <a:lnTo>
                    <a:pt x="826" y="493"/>
                  </a:lnTo>
                  <a:lnTo>
                    <a:pt x="789" y="497"/>
                  </a:lnTo>
                  <a:lnTo>
                    <a:pt x="753" y="499"/>
                  </a:lnTo>
                  <a:lnTo>
                    <a:pt x="718" y="501"/>
                  </a:lnTo>
                  <a:lnTo>
                    <a:pt x="685" y="503"/>
                  </a:lnTo>
                  <a:lnTo>
                    <a:pt x="655" y="505"/>
                  </a:lnTo>
                  <a:lnTo>
                    <a:pt x="624" y="507"/>
                  </a:lnTo>
                  <a:lnTo>
                    <a:pt x="595" y="507"/>
                  </a:lnTo>
                  <a:lnTo>
                    <a:pt x="568" y="509"/>
                  </a:lnTo>
                  <a:lnTo>
                    <a:pt x="543" y="509"/>
                  </a:lnTo>
                  <a:lnTo>
                    <a:pt x="518" y="510"/>
                  </a:lnTo>
                  <a:lnTo>
                    <a:pt x="495" y="510"/>
                  </a:lnTo>
                  <a:lnTo>
                    <a:pt x="474" y="510"/>
                  </a:lnTo>
                  <a:lnTo>
                    <a:pt x="453" y="510"/>
                  </a:lnTo>
                  <a:lnTo>
                    <a:pt x="422" y="510"/>
                  </a:lnTo>
                  <a:lnTo>
                    <a:pt x="392" y="510"/>
                  </a:lnTo>
                  <a:lnTo>
                    <a:pt x="363" y="509"/>
                  </a:lnTo>
                  <a:lnTo>
                    <a:pt x="336" y="507"/>
                  </a:lnTo>
                  <a:lnTo>
                    <a:pt x="309" y="507"/>
                  </a:lnTo>
                  <a:lnTo>
                    <a:pt x="284" y="503"/>
                  </a:lnTo>
                  <a:lnTo>
                    <a:pt x="259" y="501"/>
                  </a:lnTo>
                  <a:lnTo>
                    <a:pt x="236" y="499"/>
                  </a:lnTo>
                  <a:lnTo>
                    <a:pt x="215" y="495"/>
                  </a:lnTo>
                  <a:lnTo>
                    <a:pt x="194" y="491"/>
                  </a:lnTo>
                  <a:lnTo>
                    <a:pt x="175" y="487"/>
                  </a:lnTo>
                  <a:lnTo>
                    <a:pt x="156" y="482"/>
                  </a:lnTo>
                  <a:lnTo>
                    <a:pt x="138" y="478"/>
                  </a:lnTo>
                  <a:lnTo>
                    <a:pt x="123" y="472"/>
                  </a:lnTo>
                  <a:lnTo>
                    <a:pt x="108" y="466"/>
                  </a:lnTo>
                  <a:lnTo>
                    <a:pt x="94" y="461"/>
                  </a:lnTo>
                  <a:lnTo>
                    <a:pt x="83" y="453"/>
                  </a:lnTo>
                  <a:lnTo>
                    <a:pt x="73" y="445"/>
                  </a:lnTo>
                  <a:lnTo>
                    <a:pt x="63" y="438"/>
                  </a:lnTo>
                  <a:lnTo>
                    <a:pt x="54" y="430"/>
                  </a:lnTo>
                  <a:lnTo>
                    <a:pt x="44" y="422"/>
                  </a:lnTo>
                  <a:lnTo>
                    <a:pt x="37" y="414"/>
                  </a:lnTo>
                  <a:lnTo>
                    <a:pt x="31" y="409"/>
                  </a:lnTo>
                  <a:lnTo>
                    <a:pt x="23" y="401"/>
                  </a:lnTo>
                  <a:lnTo>
                    <a:pt x="17" y="393"/>
                  </a:lnTo>
                  <a:lnTo>
                    <a:pt x="14" y="388"/>
                  </a:lnTo>
                  <a:lnTo>
                    <a:pt x="10" y="380"/>
                  </a:lnTo>
                  <a:lnTo>
                    <a:pt x="6" y="374"/>
                  </a:lnTo>
                  <a:lnTo>
                    <a:pt x="4" y="368"/>
                  </a:lnTo>
                  <a:lnTo>
                    <a:pt x="2" y="363"/>
                  </a:lnTo>
                  <a:lnTo>
                    <a:pt x="0" y="357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2" y="345"/>
                  </a:lnTo>
                  <a:lnTo>
                    <a:pt x="2" y="343"/>
                  </a:lnTo>
                  <a:lnTo>
                    <a:pt x="4" y="342"/>
                  </a:lnTo>
                  <a:lnTo>
                    <a:pt x="6" y="340"/>
                  </a:lnTo>
                  <a:lnTo>
                    <a:pt x="10" y="336"/>
                  </a:lnTo>
                  <a:lnTo>
                    <a:pt x="12" y="334"/>
                  </a:lnTo>
                  <a:lnTo>
                    <a:pt x="15" y="332"/>
                  </a:lnTo>
                  <a:lnTo>
                    <a:pt x="19" y="330"/>
                  </a:lnTo>
                  <a:lnTo>
                    <a:pt x="25" y="328"/>
                  </a:lnTo>
                  <a:lnTo>
                    <a:pt x="29" y="326"/>
                  </a:lnTo>
                  <a:lnTo>
                    <a:pt x="35" y="324"/>
                  </a:lnTo>
                  <a:lnTo>
                    <a:pt x="48" y="320"/>
                  </a:lnTo>
                  <a:lnTo>
                    <a:pt x="62" y="317"/>
                  </a:lnTo>
                  <a:lnTo>
                    <a:pt x="79" y="315"/>
                  </a:lnTo>
                  <a:lnTo>
                    <a:pt x="96" y="311"/>
                  </a:lnTo>
                  <a:lnTo>
                    <a:pt x="117" y="309"/>
                  </a:lnTo>
                  <a:lnTo>
                    <a:pt x="138" y="307"/>
                  </a:lnTo>
                  <a:lnTo>
                    <a:pt x="163" y="305"/>
                  </a:lnTo>
                  <a:lnTo>
                    <a:pt x="188" y="303"/>
                  </a:lnTo>
                  <a:lnTo>
                    <a:pt x="217" y="301"/>
                  </a:lnTo>
                  <a:lnTo>
                    <a:pt x="246" y="301"/>
                  </a:lnTo>
                  <a:lnTo>
                    <a:pt x="319" y="295"/>
                  </a:lnTo>
                  <a:lnTo>
                    <a:pt x="392" y="288"/>
                  </a:lnTo>
                  <a:lnTo>
                    <a:pt x="467" y="282"/>
                  </a:lnTo>
                  <a:lnTo>
                    <a:pt x="541" y="276"/>
                  </a:lnTo>
                  <a:lnTo>
                    <a:pt x="618" y="269"/>
                  </a:lnTo>
                  <a:lnTo>
                    <a:pt x="697" y="261"/>
                  </a:lnTo>
                  <a:lnTo>
                    <a:pt x="776" y="253"/>
                  </a:lnTo>
                  <a:lnTo>
                    <a:pt x="854" y="246"/>
                  </a:lnTo>
                  <a:lnTo>
                    <a:pt x="935" y="236"/>
                  </a:lnTo>
                  <a:lnTo>
                    <a:pt x="1017" y="226"/>
                  </a:lnTo>
                  <a:lnTo>
                    <a:pt x="1100" y="217"/>
                  </a:lnTo>
                  <a:lnTo>
                    <a:pt x="1183" y="207"/>
                  </a:lnTo>
                  <a:lnTo>
                    <a:pt x="1267" y="198"/>
                  </a:lnTo>
                  <a:lnTo>
                    <a:pt x="1352" y="186"/>
                  </a:lnTo>
                  <a:lnTo>
                    <a:pt x="1438" y="175"/>
                  </a:lnTo>
                  <a:lnTo>
                    <a:pt x="1524" y="163"/>
                  </a:lnTo>
                  <a:lnTo>
                    <a:pt x="1584" y="155"/>
                  </a:lnTo>
                  <a:lnTo>
                    <a:pt x="1643" y="148"/>
                  </a:lnTo>
                  <a:lnTo>
                    <a:pt x="1699" y="140"/>
                  </a:lnTo>
                  <a:lnTo>
                    <a:pt x="1755" y="132"/>
                  </a:lnTo>
                  <a:lnTo>
                    <a:pt x="1808" y="125"/>
                  </a:lnTo>
                  <a:lnTo>
                    <a:pt x="1862" y="117"/>
                  </a:lnTo>
                  <a:lnTo>
                    <a:pt x="1914" y="107"/>
                  </a:lnTo>
                  <a:lnTo>
                    <a:pt x="1964" y="100"/>
                  </a:lnTo>
                  <a:lnTo>
                    <a:pt x="2012" y="92"/>
                  </a:lnTo>
                  <a:lnTo>
                    <a:pt x="2058" y="82"/>
                  </a:lnTo>
                  <a:lnTo>
                    <a:pt x="2104" y="75"/>
                  </a:lnTo>
                  <a:lnTo>
                    <a:pt x="2148" y="65"/>
                  </a:lnTo>
                  <a:lnTo>
                    <a:pt x="2190" y="56"/>
                  </a:lnTo>
                  <a:lnTo>
                    <a:pt x="2231" y="46"/>
                  </a:lnTo>
                  <a:lnTo>
                    <a:pt x="2269" y="36"/>
                  </a:lnTo>
                  <a:lnTo>
                    <a:pt x="2307" y="27"/>
                  </a:lnTo>
                  <a:lnTo>
                    <a:pt x="2332" y="21"/>
                  </a:lnTo>
                  <a:lnTo>
                    <a:pt x="2355" y="15"/>
                  </a:lnTo>
                  <a:lnTo>
                    <a:pt x="2365" y="13"/>
                  </a:lnTo>
                  <a:lnTo>
                    <a:pt x="2377" y="11"/>
                  </a:lnTo>
                  <a:lnTo>
                    <a:pt x="2386" y="9"/>
                  </a:lnTo>
                  <a:lnTo>
                    <a:pt x="2396" y="8"/>
                  </a:lnTo>
                  <a:lnTo>
                    <a:pt x="2403" y="6"/>
                  </a:lnTo>
                  <a:lnTo>
                    <a:pt x="2413" y="4"/>
                  </a:lnTo>
                  <a:lnTo>
                    <a:pt x="2421" y="2"/>
                  </a:lnTo>
                  <a:lnTo>
                    <a:pt x="2428" y="2"/>
                  </a:lnTo>
                  <a:lnTo>
                    <a:pt x="2434" y="0"/>
                  </a:lnTo>
                  <a:lnTo>
                    <a:pt x="2440" y="0"/>
                  </a:lnTo>
                  <a:lnTo>
                    <a:pt x="2446" y="0"/>
                  </a:lnTo>
                  <a:lnTo>
                    <a:pt x="245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590925" y="3278982"/>
              <a:ext cx="713582" cy="858044"/>
            </a:xfrm>
            <a:custGeom>
              <a:avLst/>
              <a:gdLst>
                <a:gd name="T0" fmla="*/ 2147483647 w 1797"/>
                <a:gd name="T1" fmla="*/ 2147483647 h 2161"/>
                <a:gd name="T2" fmla="*/ 2147483647 w 1797"/>
                <a:gd name="T3" fmla="*/ 2147483647 h 2161"/>
                <a:gd name="T4" fmla="*/ 2147483647 w 1797"/>
                <a:gd name="T5" fmla="*/ 2147483647 h 2161"/>
                <a:gd name="T6" fmla="*/ 2147483647 w 1797"/>
                <a:gd name="T7" fmla="*/ 2147483647 h 2161"/>
                <a:gd name="T8" fmla="*/ 2147483647 w 1797"/>
                <a:gd name="T9" fmla="*/ 2147483647 h 2161"/>
                <a:gd name="T10" fmla="*/ 2147483647 w 1797"/>
                <a:gd name="T11" fmla="*/ 2147483647 h 2161"/>
                <a:gd name="T12" fmla="*/ 2147483647 w 1797"/>
                <a:gd name="T13" fmla="*/ 2147483647 h 2161"/>
                <a:gd name="T14" fmla="*/ 2147483647 w 1797"/>
                <a:gd name="T15" fmla="*/ 2147483647 h 2161"/>
                <a:gd name="T16" fmla="*/ 2147483647 w 1797"/>
                <a:gd name="T17" fmla="*/ 2147483647 h 2161"/>
                <a:gd name="T18" fmla="*/ 2147483647 w 1797"/>
                <a:gd name="T19" fmla="*/ 2147483647 h 2161"/>
                <a:gd name="T20" fmla="*/ 2147483647 w 1797"/>
                <a:gd name="T21" fmla="*/ 2147483647 h 2161"/>
                <a:gd name="T22" fmla="*/ 2147483647 w 1797"/>
                <a:gd name="T23" fmla="*/ 2147483647 h 2161"/>
                <a:gd name="T24" fmla="*/ 2147483647 w 1797"/>
                <a:gd name="T25" fmla="*/ 2147483647 h 2161"/>
                <a:gd name="T26" fmla="*/ 2147483647 w 1797"/>
                <a:gd name="T27" fmla="*/ 2147483647 h 2161"/>
                <a:gd name="T28" fmla="*/ 2147483647 w 1797"/>
                <a:gd name="T29" fmla="*/ 2147483647 h 2161"/>
                <a:gd name="T30" fmla="*/ 2147483647 w 1797"/>
                <a:gd name="T31" fmla="*/ 2147483647 h 2161"/>
                <a:gd name="T32" fmla="*/ 2147483647 w 1797"/>
                <a:gd name="T33" fmla="*/ 2147483647 h 2161"/>
                <a:gd name="T34" fmla="*/ 2147483647 w 1797"/>
                <a:gd name="T35" fmla="*/ 2147483647 h 2161"/>
                <a:gd name="T36" fmla="*/ 2147483647 w 1797"/>
                <a:gd name="T37" fmla="*/ 2147483647 h 2161"/>
                <a:gd name="T38" fmla="*/ 2147483647 w 1797"/>
                <a:gd name="T39" fmla="*/ 2147483647 h 2161"/>
                <a:gd name="T40" fmla="*/ 2147483647 w 1797"/>
                <a:gd name="T41" fmla="*/ 2147483647 h 2161"/>
                <a:gd name="T42" fmla="*/ 2147483647 w 1797"/>
                <a:gd name="T43" fmla="*/ 2147483647 h 2161"/>
                <a:gd name="T44" fmla="*/ 2147483647 w 1797"/>
                <a:gd name="T45" fmla="*/ 2147483647 h 2161"/>
                <a:gd name="T46" fmla="*/ 2147483647 w 1797"/>
                <a:gd name="T47" fmla="*/ 2147483647 h 2161"/>
                <a:gd name="T48" fmla="*/ 2147483647 w 1797"/>
                <a:gd name="T49" fmla="*/ 2147483647 h 2161"/>
                <a:gd name="T50" fmla="*/ 2147483647 w 1797"/>
                <a:gd name="T51" fmla="*/ 2147483647 h 2161"/>
                <a:gd name="T52" fmla="*/ 0 w 1797"/>
                <a:gd name="T53" fmla="*/ 2147483647 h 2161"/>
                <a:gd name="T54" fmla="*/ 2147483647 w 1797"/>
                <a:gd name="T55" fmla="*/ 2147483647 h 2161"/>
                <a:gd name="T56" fmla="*/ 2147483647 w 1797"/>
                <a:gd name="T57" fmla="*/ 2147483647 h 2161"/>
                <a:gd name="T58" fmla="*/ 2147483647 w 1797"/>
                <a:gd name="T59" fmla="*/ 2147483647 h 2161"/>
                <a:gd name="T60" fmla="*/ 2147483647 w 1797"/>
                <a:gd name="T61" fmla="*/ 2147483647 h 2161"/>
                <a:gd name="T62" fmla="*/ 2147483647 w 1797"/>
                <a:gd name="T63" fmla="*/ 2147483647 h 2161"/>
                <a:gd name="T64" fmla="*/ 2147483647 w 1797"/>
                <a:gd name="T65" fmla="*/ 2147483647 h 2161"/>
                <a:gd name="T66" fmla="*/ 2147483647 w 1797"/>
                <a:gd name="T67" fmla="*/ 2147483647 h 2161"/>
                <a:gd name="T68" fmla="*/ 2147483647 w 1797"/>
                <a:gd name="T69" fmla="*/ 2147483647 h 2161"/>
                <a:gd name="T70" fmla="*/ 2147483647 w 1797"/>
                <a:gd name="T71" fmla="*/ 2147483647 h 2161"/>
                <a:gd name="T72" fmla="*/ 2147483647 w 1797"/>
                <a:gd name="T73" fmla="*/ 2147483647 h 2161"/>
                <a:gd name="T74" fmla="*/ 2147483647 w 1797"/>
                <a:gd name="T75" fmla="*/ 2147483647 h 2161"/>
                <a:gd name="T76" fmla="*/ 2147483647 w 1797"/>
                <a:gd name="T77" fmla="*/ 2147483647 h 2161"/>
                <a:gd name="T78" fmla="*/ 2147483647 w 1797"/>
                <a:gd name="T79" fmla="*/ 2147483647 h 2161"/>
                <a:gd name="T80" fmla="*/ 2147483647 w 1797"/>
                <a:gd name="T81" fmla="*/ 2147483647 h 2161"/>
                <a:gd name="T82" fmla="*/ 2147483647 w 1797"/>
                <a:gd name="T83" fmla="*/ 2147483647 h 2161"/>
                <a:gd name="T84" fmla="*/ 2147483647 w 1797"/>
                <a:gd name="T85" fmla="*/ 2147483647 h 2161"/>
                <a:gd name="T86" fmla="*/ 2147483647 w 1797"/>
                <a:gd name="T87" fmla="*/ 2147483647 h 2161"/>
                <a:gd name="T88" fmla="*/ 2147483647 w 1797"/>
                <a:gd name="T89" fmla="*/ 2147483647 h 2161"/>
                <a:gd name="T90" fmla="*/ 2147483647 w 1797"/>
                <a:gd name="T91" fmla="*/ 2147483647 h 2161"/>
                <a:gd name="T92" fmla="*/ 2147483647 w 1797"/>
                <a:gd name="T93" fmla="*/ 2147483647 h 2161"/>
                <a:gd name="T94" fmla="*/ 2147483647 w 1797"/>
                <a:gd name="T95" fmla="*/ 2147483647 h 2161"/>
                <a:gd name="T96" fmla="*/ 2147483647 w 1797"/>
                <a:gd name="T97" fmla="*/ 2147483647 h 2161"/>
                <a:gd name="T98" fmla="*/ 2147483647 w 1797"/>
                <a:gd name="T99" fmla="*/ 2147483647 h 2161"/>
                <a:gd name="T100" fmla="*/ 2147483647 w 1797"/>
                <a:gd name="T101" fmla="*/ 0 h 2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97"/>
                <a:gd name="T154" fmla="*/ 0 h 2161"/>
                <a:gd name="T155" fmla="*/ 1797 w 1797"/>
                <a:gd name="T156" fmla="*/ 2161 h 2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97" h="2161">
                  <a:moveTo>
                    <a:pt x="1336" y="0"/>
                  </a:moveTo>
                  <a:lnTo>
                    <a:pt x="1347" y="0"/>
                  </a:lnTo>
                  <a:lnTo>
                    <a:pt x="1359" y="0"/>
                  </a:lnTo>
                  <a:lnTo>
                    <a:pt x="1372" y="2"/>
                  </a:lnTo>
                  <a:lnTo>
                    <a:pt x="1386" y="6"/>
                  </a:lnTo>
                  <a:lnTo>
                    <a:pt x="1399" y="9"/>
                  </a:lnTo>
                  <a:lnTo>
                    <a:pt x="1415" y="13"/>
                  </a:lnTo>
                  <a:lnTo>
                    <a:pt x="1432" y="17"/>
                  </a:lnTo>
                  <a:lnTo>
                    <a:pt x="1447" y="23"/>
                  </a:lnTo>
                  <a:lnTo>
                    <a:pt x="1464" y="30"/>
                  </a:lnTo>
                  <a:lnTo>
                    <a:pt x="1484" y="36"/>
                  </a:lnTo>
                  <a:lnTo>
                    <a:pt x="1503" y="46"/>
                  </a:lnTo>
                  <a:lnTo>
                    <a:pt x="1522" y="54"/>
                  </a:lnTo>
                  <a:lnTo>
                    <a:pt x="1543" y="63"/>
                  </a:lnTo>
                  <a:lnTo>
                    <a:pt x="1564" y="73"/>
                  </a:lnTo>
                  <a:lnTo>
                    <a:pt x="1585" y="84"/>
                  </a:lnTo>
                  <a:lnTo>
                    <a:pt x="1606" y="96"/>
                  </a:lnTo>
                  <a:lnTo>
                    <a:pt x="1629" y="107"/>
                  </a:lnTo>
                  <a:lnTo>
                    <a:pt x="1651" y="119"/>
                  </a:lnTo>
                  <a:lnTo>
                    <a:pt x="1672" y="130"/>
                  </a:lnTo>
                  <a:lnTo>
                    <a:pt x="1689" y="142"/>
                  </a:lnTo>
                  <a:lnTo>
                    <a:pt x="1706" y="153"/>
                  </a:lnTo>
                  <a:lnTo>
                    <a:pt x="1722" y="165"/>
                  </a:lnTo>
                  <a:lnTo>
                    <a:pt x="1735" y="174"/>
                  </a:lnTo>
                  <a:lnTo>
                    <a:pt x="1749" y="186"/>
                  </a:lnTo>
                  <a:lnTo>
                    <a:pt x="1760" y="196"/>
                  </a:lnTo>
                  <a:lnTo>
                    <a:pt x="1770" y="207"/>
                  </a:lnTo>
                  <a:lnTo>
                    <a:pt x="1777" y="217"/>
                  </a:lnTo>
                  <a:lnTo>
                    <a:pt x="1785" y="226"/>
                  </a:lnTo>
                  <a:lnTo>
                    <a:pt x="1789" y="238"/>
                  </a:lnTo>
                  <a:lnTo>
                    <a:pt x="1793" y="247"/>
                  </a:lnTo>
                  <a:lnTo>
                    <a:pt x="1795" y="257"/>
                  </a:lnTo>
                  <a:lnTo>
                    <a:pt x="1797" y="267"/>
                  </a:lnTo>
                  <a:lnTo>
                    <a:pt x="1795" y="272"/>
                  </a:lnTo>
                  <a:lnTo>
                    <a:pt x="1795" y="280"/>
                  </a:lnTo>
                  <a:lnTo>
                    <a:pt x="1791" y="286"/>
                  </a:lnTo>
                  <a:lnTo>
                    <a:pt x="1787" y="293"/>
                  </a:lnTo>
                  <a:lnTo>
                    <a:pt x="1781" y="301"/>
                  </a:lnTo>
                  <a:lnTo>
                    <a:pt x="1775" y="309"/>
                  </a:lnTo>
                  <a:lnTo>
                    <a:pt x="1768" y="318"/>
                  </a:lnTo>
                  <a:lnTo>
                    <a:pt x="1758" y="330"/>
                  </a:lnTo>
                  <a:lnTo>
                    <a:pt x="1754" y="338"/>
                  </a:lnTo>
                  <a:lnTo>
                    <a:pt x="1750" y="347"/>
                  </a:lnTo>
                  <a:lnTo>
                    <a:pt x="1747" y="357"/>
                  </a:lnTo>
                  <a:lnTo>
                    <a:pt x="1743" y="368"/>
                  </a:lnTo>
                  <a:lnTo>
                    <a:pt x="1739" y="378"/>
                  </a:lnTo>
                  <a:lnTo>
                    <a:pt x="1735" y="389"/>
                  </a:lnTo>
                  <a:lnTo>
                    <a:pt x="1729" y="403"/>
                  </a:lnTo>
                  <a:lnTo>
                    <a:pt x="1725" y="414"/>
                  </a:lnTo>
                  <a:lnTo>
                    <a:pt x="1720" y="428"/>
                  </a:lnTo>
                  <a:lnTo>
                    <a:pt x="1716" y="443"/>
                  </a:lnTo>
                  <a:lnTo>
                    <a:pt x="1710" y="457"/>
                  </a:lnTo>
                  <a:lnTo>
                    <a:pt x="1704" y="472"/>
                  </a:lnTo>
                  <a:lnTo>
                    <a:pt x="1699" y="487"/>
                  </a:lnTo>
                  <a:lnTo>
                    <a:pt x="1693" y="505"/>
                  </a:lnTo>
                  <a:lnTo>
                    <a:pt x="1689" y="522"/>
                  </a:lnTo>
                  <a:lnTo>
                    <a:pt x="1683" y="539"/>
                  </a:lnTo>
                  <a:lnTo>
                    <a:pt x="1668" y="591"/>
                  </a:lnTo>
                  <a:lnTo>
                    <a:pt x="1653" y="641"/>
                  </a:lnTo>
                  <a:lnTo>
                    <a:pt x="1637" y="691"/>
                  </a:lnTo>
                  <a:lnTo>
                    <a:pt x="1622" y="739"/>
                  </a:lnTo>
                  <a:lnTo>
                    <a:pt x="1606" y="787"/>
                  </a:lnTo>
                  <a:lnTo>
                    <a:pt x="1591" y="831"/>
                  </a:lnTo>
                  <a:lnTo>
                    <a:pt x="1574" y="877"/>
                  </a:lnTo>
                  <a:lnTo>
                    <a:pt x="1558" y="919"/>
                  </a:lnTo>
                  <a:lnTo>
                    <a:pt x="1543" y="962"/>
                  </a:lnTo>
                  <a:lnTo>
                    <a:pt x="1528" y="1004"/>
                  </a:lnTo>
                  <a:lnTo>
                    <a:pt x="1510" y="1044"/>
                  </a:lnTo>
                  <a:lnTo>
                    <a:pt x="1495" y="1082"/>
                  </a:lnTo>
                  <a:lnTo>
                    <a:pt x="1480" y="1121"/>
                  </a:lnTo>
                  <a:lnTo>
                    <a:pt x="1462" y="1157"/>
                  </a:lnTo>
                  <a:lnTo>
                    <a:pt x="1447" y="1192"/>
                  </a:lnTo>
                  <a:lnTo>
                    <a:pt x="1430" y="1228"/>
                  </a:lnTo>
                  <a:lnTo>
                    <a:pt x="1409" y="1267"/>
                  </a:lnTo>
                  <a:lnTo>
                    <a:pt x="1386" y="1303"/>
                  </a:lnTo>
                  <a:lnTo>
                    <a:pt x="1363" y="1342"/>
                  </a:lnTo>
                  <a:lnTo>
                    <a:pt x="1336" y="1378"/>
                  </a:lnTo>
                  <a:lnTo>
                    <a:pt x="1309" y="1415"/>
                  </a:lnTo>
                  <a:lnTo>
                    <a:pt x="1282" y="1451"/>
                  </a:lnTo>
                  <a:lnTo>
                    <a:pt x="1253" y="1487"/>
                  </a:lnTo>
                  <a:lnTo>
                    <a:pt x="1223" y="1522"/>
                  </a:lnTo>
                  <a:lnTo>
                    <a:pt x="1192" y="1557"/>
                  </a:lnTo>
                  <a:lnTo>
                    <a:pt x="1159" y="1593"/>
                  </a:lnTo>
                  <a:lnTo>
                    <a:pt x="1127" y="1628"/>
                  </a:lnTo>
                  <a:lnTo>
                    <a:pt x="1092" y="1662"/>
                  </a:lnTo>
                  <a:lnTo>
                    <a:pt x="1057" y="1695"/>
                  </a:lnTo>
                  <a:lnTo>
                    <a:pt x="1021" y="1729"/>
                  </a:lnTo>
                  <a:lnTo>
                    <a:pt x="983" y="1764"/>
                  </a:lnTo>
                  <a:lnTo>
                    <a:pt x="946" y="1797"/>
                  </a:lnTo>
                  <a:lnTo>
                    <a:pt x="906" y="1825"/>
                  </a:lnTo>
                  <a:lnTo>
                    <a:pt x="867" y="1854"/>
                  </a:lnTo>
                  <a:lnTo>
                    <a:pt x="827" y="1881"/>
                  </a:lnTo>
                  <a:lnTo>
                    <a:pt x="787" y="1908"/>
                  </a:lnTo>
                  <a:lnTo>
                    <a:pt x="745" y="1931"/>
                  </a:lnTo>
                  <a:lnTo>
                    <a:pt x="704" y="1954"/>
                  </a:lnTo>
                  <a:lnTo>
                    <a:pt x="662" y="1977"/>
                  </a:lnTo>
                  <a:lnTo>
                    <a:pt x="620" y="1998"/>
                  </a:lnTo>
                  <a:lnTo>
                    <a:pt x="578" y="2017"/>
                  </a:lnTo>
                  <a:lnTo>
                    <a:pt x="533" y="2035"/>
                  </a:lnTo>
                  <a:lnTo>
                    <a:pt x="489" y="2052"/>
                  </a:lnTo>
                  <a:lnTo>
                    <a:pt x="445" y="2067"/>
                  </a:lnTo>
                  <a:lnTo>
                    <a:pt x="401" y="2083"/>
                  </a:lnTo>
                  <a:lnTo>
                    <a:pt x="357" y="2096"/>
                  </a:lnTo>
                  <a:lnTo>
                    <a:pt x="311" y="2109"/>
                  </a:lnTo>
                  <a:lnTo>
                    <a:pt x="265" y="2121"/>
                  </a:lnTo>
                  <a:lnTo>
                    <a:pt x="247" y="2125"/>
                  </a:lnTo>
                  <a:lnTo>
                    <a:pt x="230" y="2129"/>
                  </a:lnTo>
                  <a:lnTo>
                    <a:pt x="215" y="2132"/>
                  </a:lnTo>
                  <a:lnTo>
                    <a:pt x="199" y="2136"/>
                  </a:lnTo>
                  <a:lnTo>
                    <a:pt x="184" y="2138"/>
                  </a:lnTo>
                  <a:lnTo>
                    <a:pt x="171" y="2142"/>
                  </a:lnTo>
                  <a:lnTo>
                    <a:pt x="157" y="2144"/>
                  </a:lnTo>
                  <a:lnTo>
                    <a:pt x="146" y="2148"/>
                  </a:lnTo>
                  <a:lnTo>
                    <a:pt x="132" y="2150"/>
                  </a:lnTo>
                  <a:lnTo>
                    <a:pt x="121" y="2152"/>
                  </a:lnTo>
                  <a:lnTo>
                    <a:pt x="111" y="2154"/>
                  </a:lnTo>
                  <a:lnTo>
                    <a:pt x="100" y="2156"/>
                  </a:lnTo>
                  <a:lnTo>
                    <a:pt x="90" y="2157"/>
                  </a:lnTo>
                  <a:lnTo>
                    <a:pt x="80" y="2157"/>
                  </a:lnTo>
                  <a:lnTo>
                    <a:pt x="63" y="2161"/>
                  </a:lnTo>
                  <a:lnTo>
                    <a:pt x="55" y="2159"/>
                  </a:lnTo>
                  <a:lnTo>
                    <a:pt x="48" y="2159"/>
                  </a:lnTo>
                  <a:lnTo>
                    <a:pt x="40" y="2159"/>
                  </a:lnTo>
                  <a:lnTo>
                    <a:pt x="34" y="2159"/>
                  </a:lnTo>
                  <a:lnTo>
                    <a:pt x="29" y="2159"/>
                  </a:lnTo>
                  <a:lnTo>
                    <a:pt x="25" y="2157"/>
                  </a:lnTo>
                  <a:lnTo>
                    <a:pt x="19" y="2157"/>
                  </a:lnTo>
                  <a:lnTo>
                    <a:pt x="15" y="2156"/>
                  </a:lnTo>
                  <a:lnTo>
                    <a:pt x="11" y="2154"/>
                  </a:lnTo>
                  <a:lnTo>
                    <a:pt x="9" y="2152"/>
                  </a:lnTo>
                  <a:lnTo>
                    <a:pt x="5" y="2150"/>
                  </a:lnTo>
                  <a:lnTo>
                    <a:pt x="4" y="2148"/>
                  </a:lnTo>
                  <a:lnTo>
                    <a:pt x="2" y="2144"/>
                  </a:lnTo>
                  <a:lnTo>
                    <a:pt x="0" y="2138"/>
                  </a:lnTo>
                  <a:lnTo>
                    <a:pt x="0" y="2134"/>
                  </a:lnTo>
                  <a:lnTo>
                    <a:pt x="2" y="2131"/>
                  </a:lnTo>
                  <a:lnTo>
                    <a:pt x="4" y="2129"/>
                  </a:lnTo>
                  <a:lnTo>
                    <a:pt x="5" y="2125"/>
                  </a:lnTo>
                  <a:lnTo>
                    <a:pt x="7" y="2121"/>
                  </a:lnTo>
                  <a:lnTo>
                    <a:pt x="11" y="2119"/>
                  </a:lnTo>
                  <a:lnTo>
                    <a:pt x="15" y="2115"/>
                  </a:lnTo>
                  <a:lnTo>
                    <a:pt x="19" y="2111"/>
                  </a:lnTo>
                  <a:lnTo>
                    <a:pt x="25" y="2109"/>
                  </a:lnTo>
                  <a:lnTo>
                    <a:pt x="30" y="2106"/>
                  </a:lnTo>
                  <a:lnTo>
                    <a:pt x="38" y="2102"/>
                  </a:lnTo>
                  <a:lnTo>
                    <a:pt x="46" y="2100"/>
                  </a:lnTo>
                  <a:lnTo>
                    <a:pt x="53" y="2096"/>
                  </a:lnTo>
                  <a:lnTo>
                    <a:pt x="61" y="2092"/>
                  </a:lnTo>
                  <a:lnTo>
                    <a:pt x="71" y="2090"/>
                  </a:lnTo>
                  <a:lnTo>
                    <a:pt x="82" y="2086"/>
                  </a:lnTo>
                  <a:lnTo>
                    <a:pt x="107" y="2073"/>
                  </a:lnTo>
                  <a:lnTo>
                    <a:pt x="134" y="2060"/>
                  </a:lnTo>
                  <a:lnTo>
                    <a:pt x="159" y="2046"/>
                  </a:lnTo>
                  <a:lnTo>
                    <a:pt x="184" y="2033"/>
                  </a:lnTo>
                  <a:lnTo>
                    <a:pt x="207" y="2021"/>
                  </a:lnTo>
                  <a:lnTo>
                    <a:pt x="232" y="2008"/>
                  </a:lnTo>
                  <a:lnTo>
                    <a:pt x="255" y="1996"/>
                  </a:lnTo>
                  <a:lnTo>
                    <a:pt x="276" y="1983"/>
                  </a:lnTo>
                  <a:lnTo>
                    <a:pt x="299" y="1971"/>
                  </a:lnTo>
                  <a:lnTo>
                    <a:pt x="320" y="1960"/>
                  </a:lnTo>
                  <a:lnTo>
                    <a:pt x="341" y="1948"/>
                  </a:lnTo>
                  <a:lnTo>
                    <a:pt x="361" y="1935"/>
                  </a:lnTo>
                  <a:lnTo>
                    <a:pt x="382" y="1923"/>
                  </a:lnTo>
                  <a:lnTo>
                    <a:pt x="401" y="1914"/>
                  </a:lnTo>
                  <a:lnTo>
                    <a:pt x="420" y="1902"/>
                  </a:lnTo>
                  <a:lnTo>
                    <a:pt x="437" y="1891"/>
                  </a:lnTo>
                  <a:lnTo>
                    <a:pt x="457" y="1879"/>
                  </a:lnTo>
                  <a:lnTo>
                    <a:pt x="474" y="1870"/>
                  </a:lnTo>
                  <a:lnTo>
                    <a:pt x="489" y="1858"/>
                  </a:lnTo>
                  <a:lnTo>
                    <a:pt x="507" y="1848"/>
                  </a:lnTo>
                  <a:lnTo>
                    <a:pt x="522" y="1837"/>
                  </a:lnTo>
                  <a:lnTo>
                    <a:pt x="537" y="1827"/>
                  </a:lnTo>
                  <a:lnTo>
                    <a:pt x="553" y="1818"/>
                  </a:lnTo>
                  <a:lnTo>
                    <a:pt x="566" y="1808"/>
                  </a:lnTo>
                  <a:lnTo>
                    <a:pt x="579" y="1798"/>
                  </a:lnTo>
                  <a:lnTo>
                    <a:pt x="593" y="1789"/>
                  </a:lnTo>
                  <a:lnTo>
                    <a:pt x="606" y="1779"/>
                  </a:lnTo>
                  <a:lnTo>
                    <a:pt x="618" y="1770"/>
                  </a:lnTo>
                  <a:lnTo>
                    <a:pt x="629" y="1760"/>
                  </a:lnTo>
                  <a:lnTo>
                    <a:pt x="641" y="1750"/>
                  </a:lnTo>
                  <a:lnTo>
                    <a:pt x="650" y="1743"/>
                  </a:lnTo>
                  <a:lnTo>
                    <a:pt x="662" y="1733"/>
                  </a:lnTo>
                  <a:lnTo>
                    <a:pt x="683" y="1716"/>
                  </a:lnTo>
                  <a:lnTo>
                    <a:pt x="704" y="1699"/>
                  </a:lnTo>
                  <a:lnTo>
                    <a:pt x="725" y="1679"/>
                  </a:lnTo>
                  <a:lnTo>
                    <a:pt x="746" y="1658"/>
                  </a:lnTo>
                  <a:lnTo>
                    <a:pt x="768" y="1639"/>
                  </a:lnTo>
                  <a:lnTo>
                    <a:pt x="789" y="1616"/>
                  </a:lnTo>
                  <a:lnTo>
                    <a:pt x="810" y="1595"/>
                  </a:lnTo>
                  <a:lnTo>
                    <a:pt x="831" y="1572"/>
                  </a:lnTo>
                  <a:lnTo>
                    <a:pt x="852" y="1549"/>
                  </a:lnTo>
                  <a:lnTo>
                    <a:pt x="873" y="1524"/>
                  </a:lnTo>
                  <a:lnTo>
                    <a:pt x="894" y="1499"/>
                  </a:lnTo>
                  <a:lnTo>
                    <a:pt x="915" y="1474"/>
                  </a:lnTo>
                  <a:lnTo>
                    <a:pt x="935" y="1447"/>
                  </a:lnTo>
                  <a:lnTo>
                    <a:pt x="956" y="1420"/>
                  </a:lnTo>
                  <a:lnTo>
                    <a:pt x="975" y="1393"/>
                  </a:lnTo>
                  <a:lnTo>
                    <a:pt x="996" y="1365"/>
                  </a:lnTo>
                  <a:lnTo>
                    <a:pt x="1011" y="1342"/>
                  </a:lnTo>
                  <a:lnTo>
                    <a:pt x="1025" y="1317"/>
                  </a:lnTo>
                  <a:lnTo>
                    <a:pt x="1040" y="1294"/>
                  </a:lnTo>
                  <a:lnTo>
                    <a:pt x="1054" y="1269"/>
                  </a:lnTo>
                  <a:lnTo>
                    <a:pt x="1069" y="1242"/>
                  </a:lnTo>
                  <a:lnTo>
                    <a:pt x="1082" y="1215"/>
                  </a:lnTo>
                  <a:lnTo>
                    <a:pt x="1096" y="1188"/>
                  </a:lnTo>
                  <a:lnTo>
                    <a:pt x="1109" y="1159"/>
                  </a:lnTo>
                  <a:lnTo>
                    <a:pt x="1123" y="1130"/>
                  </a:lnTo>
                  <a:lnTo>
                    <a:pt x="1136" y="1102"/>
                  </a:lnTo>
                  <a:lnTo>
                    <a:pt x="1150" y="1071"/>
                  </a:lnTo>
                  <a:lnTo>
                    <a:pt x="1161" y="1040"/>
                  </a:lnTo>
                  <a:lnTo>
                    <a:pt x="1175" y="1009"/>
                  </a:lnTo>
                  <a:lnTo>
                    <a:pt x="1186" y="977"/>
                  </a:lnTo>
                  <a:lnTo>
                    <a:pt x="1198" y="942"/>
                  </a:lnTo>
                  <a:lnTo>
                    <a:pt x="1211" y="910"/>
                  </a:lnTo>
                  <a:lnTo>
                    <a:pt x="1226" y="856"/>
                  </a:lnTo>
                  <a:lnTo>
                    <a:pt x="1240" y="802"/>
                  </a:lnTo>
                  <a:lnTo>
                    <a:pt x="1253" y="747"/>
                  </a:lnTo>
                  <a:lnTo>
                    <a:pt x="1265" y="693"/>
                  </a:lnTo>
                  <a:lnTo>
                    <a:pt x="1274" y="637"/>
                  </a:lnTo>
                  <a:lnTo>
                    <a:pt x="1278" y="610"/>
                  </a:lnTo>
                  <a:lnTo>
                    <a:pt x="1282" y="581"/>
                  </a:lnTo>
                  <a:lnTo>
                    <a:pt x="1286" y="555"/>
                  </a:lnTo>
                  <a:lnTo>
                    <a:pt x="1288" y="526"/>
                  </a:lnTo>
                  <a:lnTo>
                    <a:pt x="1290" y="499"/>
                  </a:lnTo>
                  <a:lnTo>
                    <a:pt x="1292" y="472"/>
                  </a:lnTo>
                  <a:lnTo>
                    <a:pt x="1292" y="430"/>
                  </a:lnTo>
                  <a:lnTo>
                    <a:pt x="1290" y="389"/>
                  </a:lnTo>
                  <a:lnTo>
                    <a:pt x="1286" y="349"/>
                  </a:lnTo>
                  <a:lnTo>
                    <a:pt x="1282" y="313"/>
                  </a:lnTo>
                  <a:lnTo>
                    <a:pt x="1274" y="276"/>
                  </a:lnTo>
                  <a:lnTo>
                    <a:pt x="1267" y="242"/>
                  </a:lnTo>
                  <a:lnTo>
                    <a:pt x="1259" y="207"/>
                  </a:lnTo>
                  <a:lnTo>
                    <a:pt x="1247" y="176"/>
                  </a:lnTo>
                  <a:lnTo>
                    <a:pt x="1242" y="159"/>
                  </a:lnTo>
                  <a:lnTo>
                    <a:pt x="1236" y="144"/>
                  </a:lnTo>
                  <a:lnTo>
                    <a:pt x="1232" y="130"/>
                  </a:lnTo>
                  <a:lnTo>
                    <a:pt x="1228" y="119"/>
                  </a:lnTo>
                  <a:lnTo>
                    <a:pt x="1226" y="109"/>
                  </a:lnTo>
                  <a:lnTo>
                    <a:pt x="1224" y="100"/>
                  </a:lnTo>
                  <a:lnTo>
                    <a:pt x="1223" y="92"/>
                  </a:lnTo>
                  <a:lnTo>
                    <a:pt x="1223" y="84"/>
                  </a:lnTo>
                  <a:lnTo>
                    <a:pt x="1226" y="75"/>
                  </a:lnTo>
                  <a:lnTo>
                    <a:pt x="1230" y="65"/>
                  </a:lnTo>
                  <a:lnTo>
                    <a:pt x="1234" y="55"/>
                  </a:lnTo>
                  <a:lnTo>
                    <a:pt x="1240" y="48"/>
                  </a:lnTo>
                  <a:lnTo>
                    <a:pt x="1246" y="40"/>
                  </a:lnTo>
                  <a:lnTo>
                    <a:pt x="1251" y="32"/>
                  </a:lnTo>
                  <a:lnTo>
                    <a:pt x="1257" y="27"/>
                  </a:lnTo>
                  <a:lnTo>
                    <a:pt x="1265" y="21"/>
                  </a:lnTo>
                  <a:lnTo>
                    <a:pt x="1272" y="15"/>
                  </a:lnTo>
                  <a:lnTo>
                    <a:pt x="1280" y="11"/>
                  </a:lnTo>
                  <a:lnTo>
                    <a:pt x="1288" y="7"/>
                  </a:lnTo>
                  <a:lnTo>
                    <a:pt x="1297" y="4"/>
                  </a:lnTo>
                  <a:lnTo>
                    <a:pt x="1305" y="2"/>
                  </a:lnTo>
                  <a:lnTo>
                    <a:pt x="1315" y="0"/>
                  </a:lnTo>
                  <a:lnTo>
                    <a:pt x="1326" y="0"/>
                  </a:lnTo>
                  <a:lnTo>
                    <a:pt x="13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4103688" y="3694113"/>
              <a:ext cx="497682" cy="396875"/>
            </a:xfrm>
            <a:custGeom>
              <a:avLst/>
              <a:gdLst>
                <a:gd name="T0" fmla="*/ 2147483647 w 1253"/>
                <a:gd name="T1" fmla="*/ 0 h 1000"/>
                <a:gd name="T2" fmla="*/ 2147483647 w 1253"/>
                <a:gd name="T3" fmla="*/ 2147483647 h 1000"/>
                <a:gd name="T4" fmla="*/ 2147483647 w 1253"/>
                <a:gd name="T5" fmla="*/ 2147483647 h 1000"/>
                <a:gd name="T6" fmla="*/ 2147483647 w 1253"/>
                <a:gd name="T7" fmla="*/ 2147483647 h 1000"/>
                <a:gd name="T8" fmla="*/ 2147483647 w 1253"/>
                <a:gd name="T9" fmla="*/ 2147483647 h 1000"/>
                <a:gd name="T10" fmla="*/ 2147483647 w 1253"/>
                <a:gd name="T11" fmla="*/ 2147483647 h 1000"/>
                <a:gd name="T12" fmla="*/ 2147483647 w 1253"/>
                <a:gd name="T13" fmla="*/ 2147483647 h 1000"/>
                <a:gd name="T14" fmla="*/ 2147483647 w 1253"/>
                <a:gd name="T15" fmla="*/ 2147483647 h 1000"/>
                <a:gd name="T16" fmla="*/ 2147483647 w 1253"/>
                <a:gd name="T17" fmla="*/ 2147483647 h 1000"/>
                <a:gd name="T18" fmla="*/ 2147483647 w 1253"/>
                <a:gd name="T19" fmla="*/ 2147483647 h 1000"/>
                <a:gd name="T20" fmla="*/ 2147483647 w 1253"/>
                <a:gd name="T21" fmla="*/ 2147483647 h 1000"/>
                <a:gd name="T22" fmla="*/ 2147483647 w 1253"/>
                <a:gd name="T23" fmla="*/ 2147483647 h 1000"/>
                <a:gd name="T24" fmla="*/ 2147483647 w 1253"/>
                <a:gd name="T25" fmla="*/ 2147483647 h 1000"/>
                <a:gd name="T26" fmla="*/ 2147483647 w 1253"/>
                <a:gd name="T27" fmla="*/ 2147483647 h 1000"/>
                <a:gd name="T28" fmla="*/ 2147483647 w 1253"/>
                <a:gd name="T29" fmla="*/ 2147483647 h 1000"/>
                <a:gd name="T30" fmla="*/ 2147483647 w 1253"/>
                <a:gd name="T31" fmla="*/ 2147483647 h 1000"/>
                <a:gd name="T32" fmla="*/ 2147483647 w 1253"/>
                <a:gd name="T33" fmla="*/ 2147483647 h 1000"/>
                <a:gd name="T34" fmla="*/ 2147483647 w 1253"/>
                <a:gd name="T35" fmla="*/ 2147483647 h 1000"/>
                <a:gd name="T36" fmla="*/ 2147483647 w 1253"/>
                <a:gd name="T37" fmla="*/ 2147483647 h 1000"/>
                <a:gd name="T38" fmla="*/ 2147483647 w 1253"/>
                <a:gd name="T39" fmla="*/ 2147483647 h 1000"/>
                <a:gd name="T40" fmla="*/ 2147483647 w 1253"/>
                <a:gd name="T41" fmla="*/ 2147483647 h 1000"/>
                <a:gd name="T42" fmla="*/ 2147483647 w 1253"/>
                <a:gd name="T43" fmla="*/ 2147483647 h 1000"/>
                <a:gd name="T44" fmla="*/ 2147483647 w 1253"/>
                <a:gd name="T45" fmla="*/ 2147483647 h 1000"/>
                <a:gd name="T46" fmla="*/ 2147483647 w 1253"/>
                <a:gd name="T47" fmla="*/ 2147483647 h 1000"/>
                <a:gd name="T48" fmla="*/ 2147483647 w 1253"/>
                <a:gd name="T49" fmla="*/ 2147483647 h 1000"/>
                <a:gd name="T50" fmla="*/ 2147483647 w 1253"/>
                <a:gd name="T51" fmla="*/ 2147483647 h 1000"/>
                <a:gd name="T52" fmla="*/ 2147483647 w 1253"/>
                <a:gd name="T53" fmla="*/ 2147483647 h 1000"/>
                <a:gd name="T54" fmla="*/ 2147483647 w 1253"/>
                <a:gd name="T55" fmla="*/ 2147483647 h 1000"/>
                <a:gd name="T56" fmla="*/ 2147483647 w 1253"/>
                <a:gd name="T57" fmla="*/ 2147483647 h 1000"/>
                <a:gd name="T58" fmla="*/ 2147483647 w 1253"/>
                <a:gd name="T59" fmla="*/ 2147483647 h 1000"/>
                <a:gd name="T60" fmla="*/ 2147483647 w 1253"/>
                <a:gd name="T61" fmla="*/ 2147483647 h 1000"/>
                <a:gd name="T62" fmla="*/ 2147483647 w 1253"/>
                <a:gd name="T63" fmla="*/ 2147483647 h 1000"/>
                <a:gd name="T64" fmla="*/ 2147483647 w 1253"/>
                <a:gd name="T65" fmla="*/ 2147483647 h 1000"/>
                <a:gd name="T66" fmla="*/ 2147483647 w 1253"/>
                <a:gd name="T67" fmla="*/ 2147483647 h 1000"/>
                <a:gd name="T68" fmla="*/ 2147483647 w 1253"/>
                <a:gd name="T69" fmla="*/ 2147483647 h 1000"/>
                <a:gd name="T70" fmla="*/ 2147483647 w 1253"/>
                <a:gd name="T71" fmla="*/ 2147483647 h 1000"/>
                <a:gd name="T72" fmla="*/ 2147483647 w 1253"/>
                <a:gd name="T73" fmla="*/ 2147483647 h 1000"/>
                <a:gd name="T74" fmla="*/ 2147483647 w 1253"/>
                <a:gd name="T75" fmla="*/ 2147483647 h 1000"/>
                <a:gd name="T76" fmla="*/ 2147483647 w 1253"/>
                <a:gd name="T77" fmla="*/ 2147483647 h 1000"/>
                <a:gd name="T78" fmla="*/ 2147483647 w 1253"/>
                <a:gd name="T79" fmla="*/ 2147483647 h 1000"/>
                <a:gd name="T80" fmla="*/ 2147483647 w 1253"/>
                <a:gd name="T81" fmla="*/ 2147483647 h 1000"/>
                <a:gd name="T82" fmla="*/ 2147483647 w 1253"/>
                <a:gd name="T83" fmla="*/ 2147483647 h 1000"/>
                <a:gd name="T84" fmla="*/ 2147483647 w 1253"/>
                <a:gd name="T85" fmla="*/ 2147483647 h 1000"/>
                <a:gd name="T86" fmla="*/ 2147483647 w 1253"/>
                <a:gd name="T87" fmla="*/ 2147483647 h 1000"/>
                <a:gd name="T88" fmla="*/ 2147483647 w 1253"/>
                <a:gd name="T89" fmla="*/ 2147483647 h 1000"/>
                <a:gd name="T90" fmla="*/ 2147483647 w 1253"/>
                <a:gd name="T91" fmla="*/ 2147483647 h 1000"/>
                <a:gd name="T92" fmla="*/ 0 w 1253"/>
                <a:gd name="T93" fmla="*/ 2147483647 h 1000"/>
                <a:gd name="T94" fmla="*/ 2147483647 w 1253"/>
                <a:gd name="T95" fmla="*/ 2147483647 h 1000"/>
                <a:gd name="T96" fmla="*/ 2147483647 w 1253"/>
                <a:gd name="T97" fmla="*/ 0 h 1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3"/>
                <a:gd name="T148" fmla="*/ 0 h 1000"/>
                <a:gd name="T149" fmla="*/ 1253 w 1253"/>
                <a:gd name="T150" fmla="*/ 1000 h 1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3" h="1000">
                  <a:moveTo>
                    <a:pt x="32" y="0"/>
                  </a:move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6"/>
                  </a:lnTo>
                  <a:lnTo>
                    <a:pt x="101" y="8"/>
                  </a:lnTo>
                  <a:lnTo>
                    <a:pt x="113" y="10"/>
                  </a:lnTo>
                  <a:lnTo>
                    <a:pt x="126" y="11"/>
                  </a:lnTo>
                  <a:lnTo>
                    <a:pt x="140" y="13"/>
                  </a:lnTo>
                  <a:lnTo>
                    <a:pt x="153" y="15"/>
                  </a:lnTo>
                  <a:lnTo>
                    <a:pt x="167" y="19"/>
                  </a:lnTo>
                  <a:lnTo>
                    <a:pt x="182" y="21"/>
                  </a:lnTo>
                  <a:lnTo>
                    <a:pt x="197" y="25"/>
                  </a:lnTo>
                  <a:lnTo>
                    <a:pt x="215" y="29"/>
                  </a:lnTo>
                  <a:lnTo>
                    <a:pt x="280" y="50"/>
                  </a:lnTo>
                  <a:lnTo>
                    <a:pt x="345" y="73"/>
                  </a:lnTo>
                  <a:lnTo>
                    <a:pt x="410" y="96"/>
                  </a:lnTo>
                  <a:lnTo>
                    <a:pt x="476" y="121"/>
                  </a:lnTo>
                  <a:lnTo>
                    <a:pt x="539" y="146"/>
                  </a:lnTo>
                  <a:lnTo>
                    <a:pt x="602" y="173"/>
                  </a:lnTo>
                  <a:lnTo>
                    <a:pt x="668" y="200"/>
                  </a:lnTo>
                  <a:lnTo>
                    <a:pt x="731" y="226"/>
                  </a:lnTo>
                  <a:lnTo>
                    <a:pt x="771" y="248"/>
                  </a:lnTo>
                  <a:lnTo>
                    <a:pt x="810" y="269"/>
                  </a:lnTo>
                  <a:lnTo>
                    <a:pt x="846" y="288"/>
                  </a:lnTo>
                  <a:lnTo>
                    <a:pt x="883" y="307"/>
                  </a:lnTo>
                  <a:lnTo>
                    <a:pt x="917" y="328"/>
                  </a:lnTo>
                  <a:lnTo>
                    <a:pt x="948" y="347"/>
                  </a:lnTo>
                  <a:lnTo>
                    <a:pt x="979" y="367"/>
                  </a:lnTo>
                  <a:lnTo>
                    <a:pt x="1007" y="386"/>
                  </a:lnTo>
                  <a:lnTo>
                    <a:pt x="1034" y="405"/>
                  </a:lnTo>
                  <a:lnTo>
                    <a:pt x="1059" y="422"/>
                  </a:lnTo>
                  <a:lnTo>
                    <a:pt x="1084" y="441"/>
                  </a:lnTo>
                  <a:lnTo>
                    <a:pt x="1105" y="461"/>
                  </a:lnTo>
                  <a:lnTo>
                    <a:pt x="1125" y="480"/>
                  </a:lnTo>
                  <a:lnTo>
                    <a:pt x="1134" y="488"/>
                  </a:lnTo>
                  <a:lnTo>
                    <a:pt x="1142" y="497"/>
                  </a:lnTo>
                  <a:lnTo>
                    <a:pt x="1150" y="507"/>
                  </a:lnTo>
                  <a:lnTo>
                    <a:pt x="1157" y="516"/>
                  </a:lnTo>
                  <a:lnTo>
                    <a:pt x="1165" y="526"/>
                  </a:lnTo>
                  <a:lnTo>
                    <a:pt x="1173" y="534"/>
                  </a:lnTo>
                  <a:lnTo>
                    <a:pt x="1182" y="549"/>
                  </a:lnTo>
                  <a:lnTo>
                    <a:pt x="1192" y="564"/>
                  </a:lnTo>
                  <a:lnTo>
                    <a:pt x="1199" y="580"/>
                  </a:lnTo>
                  <a:lnTo>
                    <a:pt x="1209" y="597"/>
                  </a:lnTo>
                  <a:lnTo>
                    <a:pt x="1215" y="612"/>
                  </a:lnTo>
                  <a:lnTo>
                    <a:pt x="1222" y="628"/>
                  </a:lnTo>
                  <a:lnTo>
                    <a:pt x="1228" y="645"/>
                  </a:lnTo>
                  <a:lnTo>
                    <a:pt x="1234" y="662"/>
                  </a:lnTo>
                  <a:lnTo>
                    <a:pt x="1238" y="678"/>
                  </a:lnTo>
                  <a:lnTo>
                    <a:pt x="1242" y="695"/>
                  </a:lnTo>
                  <a:lnTo>
                    <a:pt x="1245" y="712"/>
                  </a:lnTo>
                  <a:lnTo>
                    <a:pt x="1249" y="729"/>
                  </a:lnTo>
                  <a:lnTo>
                    <a:pt x="1251" y="749"/>
                  </a:lnTo>
                  <a:lnTo>
                    <a:pt x="1253" y="766"/>
                  </a:lnTo>
                  <a:lnTo>
                    <a:pt x="1253" y="783"/>
                  </a:lnTo>
                  <a:lnTo>
                    <a:pt x="1253" y="802"/>
                  </a:lnTo>
                  <a:lnTo>
                    <a:pt x="1253" y="818"/>
                  </a:lnTo>
                  <a:lnTo>
                    <a:pt x="1251" y="835"/>
                  </a:lnTo>
                  <a:lnTo>
                    <a:pt x="1247" y="852"/>
                  </a:lnTo>
                  <a:lnTo>
                    <a:pt x="1244" y="871"/>
                  </a:lnTo>
                  <a:lnTo>
                    <a:pt x="1238" y="889"/>
                  </a:lnTo>
                  <a:lnTo>
                    <a:pt x="1232" y="906"/>
                  </a:lnTo>
                  <a:lnTo>
                    <a:pt x="1224" y="925"/>
                  </a:lnTo>
                  <a:lnTo>
                    <a:pt x="1217" y="944"/>
                  </a:lnTo>
                  <a:lnTo>
                    <a:pt x="1211" y="952"/>
                  </a:lnTo>
                  <a:lnTo>
                    <a:pt x="1207" y="958"/>
                  </a:lnTo>
                  <a:lnTo>
                    <a:pt x="1201" y="964"/>
                  </a:lnTo>
                  <a:lnTo>
                    <a:pt x="1196" y="969"/>
                  </a:lnTo>
                  <a:lnTo>
                    <a:pt x="1190" y="975"/>
                  </a:lnTo>
                  <a:lnTo>
                    <a:pt x="1184" y="979"/>
                  </a:lnTo>
                  <a:lnTo>
                    <a:pt x="1178" y="983"/>
                  </a:lnTo>
                  <a:lnTo>
                    <a:pt x="1173" y="987"/>
                  </a:lnTo>
                  <a:lnTo>
                    <a:pt x="1159" y="992"/>
                  </a:lnTo>
                  <a:lnTo>
                    <a:pt x="1146" y="998"/>
                  </a:lnTo>
                  <a:lnTo>
                    <a:pt x="1130" y="1000"/>
                  </a:lnTo>
                  <a:lnTo>
                    <a:pt x="1115" y="1000"/>
                  </a:lnTo>
                  <a:lnTo>
                    <a:pt x="1102" y="1000"/>
                  </a:lnTo>
                  <a:lnTo>
                    <a:pt x="1088" y="998"/>
                  </a:lnTo>
                  <a:lnTo>
                    <a:pt x="1073" y="992"/>
                  </a:lnTo>
                  <a:lnTo>
                    <a:pt x="1054" y="987"/>
                  </a:lnTo>
                  <a:lnTo>
                    <a:pt x="1046" y="983"/>
                  </a:lnTo>
                  <a:lnTo>
                    <a:pt x="1036" y="979"/>
                  </a:lnTo>
                  <a:lnTo>
                    <a:pt x="1025" y="975"/>
                  </a:lnTo>
                  <a:lnTo>
                    <a:pt x="1015" y="969"/>
                  </a:lnTo>
                  <a:lnTo>
                    <a:pt x="1004" y="964"/>
                  </a:lnTo>
                  <a:lnTo>
                    <a:pt x="994" y="958"/>
                  </a:lnTo>
                  <a:lnTo>
                    <a:pt x="982" y="952"/>
                  </a:lnTo>
                  <a:lnTo>
                    <a:pt x="971" y="944"/>
                  </a:lnTo>
                  <a:lnTo>
                    <a:pt x="952" y="933"/>
                  </a:lnTo>
                  <a:lnTo>
                    <a:pt x="931" y="921"/>
                  </a:lnTo>
                  <a:lnTo>
                    <a:pt x="911" y="908"/>
                  </a:lnTo>
                  <a:lnTo>
                    <a:pt x="890" y="895"/>
                  </a:lnTo>
                  <a:lnTo>
                    <a:pt x="867" y="877"/>
                  </a:lnTo>
                  <a:lnTo>
                    <a:pt x="846" y="860"/>
                  </a:lnTo>
                  <a:lnTo>
                    <a:pt x="823" y="841"/>
                  </a:lnTo>
                  <a:lnTo>
                    <a:pt x="798" y="820"/>
                  </a:lnTo>
                  <a:lnTo>
                    <a:pt x="775" y="799"/>
                  </a:lnTo>
                  <a:lnTo>
                    <a:pt x="750" y="776"/>
                  </a:lnTo>
                  <a:lnTo>
                    <a:pt x="723" y="751"/>
                  </a:lnTo>
                  <a:lnTo>
                    <a:pt x="696" y="724"/>
                  </a:lnTo>
                  <a:lnTo>
                    <a:pt x="670" y="695"/>
                  </a:lnTo>
                  <a:lnTo>
                    <a:pt x="643" y="666"/>
                  </a:lnTo>
                  <a:lnTo>
                    <a:pt x="614" y="635"/>
                  </a:lnTo>
                  <a:lnTo>
                    <a:pt x="585" y="603"/>
                  </a:lnTo>
                  <a:lnTo>
                    <a:pt x="549" y="561"/>
                  </a:lnTo>
                  <a:lnTo>
                    <a:pt x="510" y="522"/>
                  </a:lnTo>
                  <a:lnTo>
                    <a:pt x="476" y="486"/>
                  </a:lnTo>
                  <a:lnTo>
                    <a:pt x="441" y="449"/>
                  </a:lnTo>
                  <a:lnTo>
                    <a:pt x="409" y="415"/>
                  </a:lnTo>
                  <a:lnTo>
                    <a:pt x="376" y="384"/>
                  </a:lnTo>
                  <a:lnTo>
                    <a:pt x="345" y="353"/>
                  </a:lnTo>
                  <a:lnTo>
                    <a:pt x="316" y="324"/>
                  </a:lnTo>
                  <a:lnTo>
                    <a:pt x="288" y="298"/>
                  </a:lnTo>
                  <a:lnTo>
                    <a:pt x="261" y="273"/>
                  </a:lnTo>
                  <a:lnTo>
                    <a:pt x="236" y="250"/>
                  </a:lnTo>
                  <a:lnTo>
                    <a:pt x="211" y="228"/>
                  </a:lnTo>
                  <a:lnTo>
                    <a:pt x="188" y="209"/>
                  </a:lnTo>
                  <a:lnTo>
                    <a:pt x="167" y="190"/>
                  </a:lnTo>
                  <a:lnTo>
                    <a:pt x="146" y="175"/>
                  </a:lnTo>
                  <a:lnTo>
                    <a:pt x="126" y="159"/>
                  </a:lnTo>
                  <a:lnTo>
                    <a:pt x="111" y="148"/>
                  </a:lnTo>
                  <a:lnTo>
                    <a:pt x="98" y="138"/>
                  </a:lnTo>
                  <a:lnTo>
                    <a:pt x="84" y="129"/>
                  </a:lnTo>
                  <a:lnTo>
                    <a:pt x="73" y="119"/>
                  </a:lnTo>
                  <a:lnTo>
                    <a:pt x="61" y="109"/>
                  </a:lnTo>
                  <a:lnTo>
                    <a:pt x="50" y="102"/>
                  </a:lnTo>
                  <a:lnTo>
                    <a:pt x="40" y="94"/>
                  </a:lnTo>
                  <a:lnTo>
                    <a:pt x="32" y="86"/>
                  </a:lnTo>
                  <a:lnTo>
                    <a:pt x="25" y="79"/>
                  </a:lnTo>
                  <a:lnTo>
                    <a:pt x="19" y="71"/>
                  </a:lnTo>
                  <a:lnTo>
                    <a:pt x="13" y="63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9800" y="1600200"/>
            <a:ext cx="2130425" cy="1323976"/>
            <a:chOff x="3126582" y="4086225"/>
            <a:chExt cx="2130425" cy="1323976"/>
          </a:xfrm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126582" y="4086225"/>
              <a:ext cx="2130425" cy="273844"/>
            </a:xfrm>
            <a:custGeom>
              <a:avLst/>
              <a:gdLst>
                <a:gd name="T0" fmla="*/ 2147483647 w 5367"/>
                <a:gd name="T1" fmla="*/ 2147483647 h 689"/>
                <a:gd name="T2" fmla="*/ 2147483647 w 5367"/>
                <a:gd name="T3" fmla="*/ 2147483647 h 689"/>
                <a:gd name="T4" fmla="*/ 2147483647 w 5367"/>
                <a:gd name="T5" fmla="*/ 2147483647 h 689"/>
                <a:gd name="T6" fmla="*/ 2147483647 w 5367"/>
                <a:gd name="T7" fmla="*/ 2147483647 h 689"/>
                <a:gd name="T8" fmla="*/ 2147483647 w 5367"/>
                <a:gd name="T9" fmla="*/ 2147483647 h 689"/>
                <a:gd name="T10" fmla="*/ 2147483647 w 5367"/>
                <a:gd name="T11" fmla="*/ 2147483647 h 689"/>
                <a:gd name="T12" fmla="*/ 2147483647 w 5367"/>
                <a:gd name="T13" fmla="*/ 2147483647 h 689"/>
                <a:gd name="T14" fmla="*/ 2147483647 w 5367"/>
                <a:gd name="T15" fmla="*/ 2147483647 h 689"/>
                <a:gd name="T16" fmla="*/ 2147483647 w 5367"/>
                <a:gd name="T17" fmla="*/ 2147483647 h 689"/>
                <a:gd name="T18" fmla="*/ 2147483647 w 5367"/>
                <a:gd name="T19" fmla="*/ 2147483647 h 689"/>
                <a:gd name="T20" fmla="*/ 2147483647 w 5367"/>
                <a:gd name="T21" fmla="*/ 2147483647 h 689"/>
                <a:gd name="T22" fmla="*/ 2147483647 w 5367"/>
                <a:gd name="T23" fmla="*/ 2147483647 h 689"/>
                <a:gd name="T24" fmla="*/ 2147483647 w 5367"/>
                <a:gd name="T25" fmla="*/ 2147483647 h 689"/>
                <a:gd name="T26" fmla="*/ 2147483647 w 5367"/>
                <a:gd name="T27" fmla="*/ 2147483647 h 689"/>
                <a:gd name="T28" fmla="*/ 2147483647 w 5367"/>
                <a:gd name="T29" fmla="*/ 2147483647 h 689"/>
                <a:gd name="T30" fmla="*/ 2147483647 w 5367"/>
                <a:gd name="T31" fmla="*/ 2147483647 h 689"/>
                <a:gd name="T32" fmla="*/ 2147483647 w 5367"/>
                <a:gd name="T33" fmla="*/ 2147483647 h 689"/>
                <a:gd name="T34" fmla="*/ 2147483647 w 5367"/>
                <a:gd name="T35" fmla="*/ 2147483647 h 689"/>
                <a:gd name="T36" fmla="*/ 2147483647 w 5367"/>
                <a:gd name="T37" fmla="*/ 2147483647 h 689"/>
                <a:gd name="T38" fmla="*/ 2147483647 w 5367"/>
                <a:gd name="T39" fmla="*/ 2147483647 h 689"/>
                <a:gd name="T40" fmla="*/ 2147483647 w 5367"/>
                <a:gd name="T41" fmla="*/ 2147483647 h 689"/>
                <a:gd name="T42" fmla="*/ 2147483647 w 5367"/>
                <a:gd name="T43" fmla="*/ 2147483647 h 689"/>
                <a:gd name="T44" fmla="*/ 2147483647 w 5367"/>
                <a:gd name="T45" fmla="*/ 2147483647 h 689"/>
                <a:gd name="T46" fmla="*/ 2147483647 w 5367"/>
                <a:gd name="T47" fmla="*/ 2147483647 h 689"/>
                <a:gd name="T48" fmla="*/ 2147483647 w 5367"/>
                <a:gd name="T49" fmla="*/ 2147483647 h 689"/>
                <a:gd name="T50" fmla="*/ 2147483647 w 5367"/>
                <a:gd name="T51" fmla="*/ 2147483647 h 689"/>
                <a:gd name="T52" fmla="*/ 2147483647 w 5367"/>
                <a:gd name="T53" fmla="*/ 2147483647 h 689"/>
                <a:gd name="T54" fmla="*/ 2147483647 w 5367"/>
                <a:gd name="T55" fmla="*/ 2147483647 h 689"/>
                <a:gd name="T56" fmla="*/ 2147483647 w 5367"/>
                <a:gd name="T57" fmla="*/ 2147483647 h 689"/>
                <a:gd name="T58" fmla="*/ 2147483647 w 5367"/>
                <a:gd name="T59" fmla="*/ 2147483647 h 689"/>
                <a:gd name="T60" fmla="*/ 2147483647 w 5367"/>
                <a:gd name="T61" fmla="*/ 2147483647 h 689"/>
                <a:gd name="T62" fmla="*/ 2147483647 w 5367"/>
                <a:gd name="T63" fmla="*/ 2147483647 h 689"/>
                <a:gd name="T64" fmla="*/ 2147483647 w 5367"/>
                <a:gd name="T65" fmla="*/ 2147483647 h 689"/>
                <a:gd name="T66" fmla="*/ 2147483647 w 5367"/>
                <a:gd name="T67" fmla="*/ 2147483647 h 689"/>
                <a:gd name="T68" fmla="*/ 2147483647 w 5367"/>
                <a:gd name="T69" fmla="*/ 2147483647 h 689"/>
                <a:gd name="T70" fmla="*/ 2147483647 w 5367"/>
                <a:gd name="T71" fmla="*/ 2147483647 h 689"/>
                <a:gd name="T72" fmla="*/ 2147483647 w 5367"/>
                <a:gd name="T73" fmla="*/ 2147483647 h 689"/>
                <a:gd name="T74" fmla="*/ 2147483647 w 5367"/>
                <a:gd name="T75" fmla="*/ 2147483647 h 689"/>
                <a:gd name="T76" fmla="*/ 0 w 5367"/>
                <a:gd name="T77" fmla="*/ 2147483647 h 689"/>
                <a:gd name="T78" fmla="*/ 2147483647 w 5367"/>
                <a:gd name="T79" fmla="*/ 2147483647 h 689"/>
                <a:gd name="T80" fmla="*/ 2147483647 w 5367"/>
                <a:gd name="T81" fmla="*/ 2147483647 h 689"/>
                <a:gd name="T82" fmla="*/ 2147483647 w 5367"/>
                <a:gd name="T83" fmla="*/ 2147483647 h 689"/>
                <a:gd name="T84" fmla="*/ 2147483647 w 5367"/>
                <a:gd name="T85" fmla="*/ 2147483647 h 689"/>
                <a:gd name="T86" fmla="*/ 2147483647 w 5367"/>
                <a:gd name="T87" fmla="*/ 2147483647 h 689"/>
                <a:gd name="T88" fmla="*/ 2147483647 w 5367"/>
                <a:gd name="T89" fmla="*/ 2147483647 h 689"/>
                <a:gd name="T90" fmla="*/ 2147483647 w 5367"/>
                <a:gd name="T91" fmla="*/ 2147483647 h 689"/>
                <a:gd name="T92" fmla="*/ 2147483647 w 5367"/>
                <a:gd name="T93" fmla="*/ 2147483647 h 689"/>
                <a:gd name="T94" fmla="*/ 2147483647 w 5367"/>
                <a:gd name="T95" fmla="*/ 2147483647 h 689"/>
                <a:gd name="T96" fmla="*/ 2147483647 w 5367"/>
                <a:gd name="T97" fmla="*/ 2147483647 h 689"/>
                <a:gd name="T98" fmla="*/ 2147483647 w 5367"/>
                <a:gd name="T99" fmla="*/ 2147483647 h 689"/>
                <a:gd name="T100" fmla="*/ 2147483647 w 5367"/>
                <a:gd name="T101" fmla="*/ 2147483647 h 689"/>
                <a:gd name="T102" fmla="*/ 2147483647 w 5367"/>
                <a:gd name="T103" fmla="*/ 2147483647 h 689"/>
                <a:gd name="T104" fmla="*/ 2147483647 w 5367"/>
                <a:gd name="T105" fmla="*/ 2147483647 h 689"/>
                <a:gd name="T106" fmla="*/ 2147483647 w 5367"/>
                <a:gd name="T107" fmla="*/ 2147483647 h 689"/>
                <a:gd name="T108" fmla="*/ 2147483647 w 5367"/>
                <a:gd name="T109" fmla="*/ 2147483647 h 689"/>
                <a:gd name="T110" fmla="*/ 2147483647 w 5367"/>
                <a:gd name="T111" fmla="*/ 2147483647 h 689"/>
                <a:gd name="T112" fmla="*/ 2147483647 w 5367"/>
                <a:gd name="T113" fmla="*/ 2147483647 h 689"/>
                <a:gd name="T114" fmla="*/ 2147483647 w 5367"/>
                <a:gd name="T115" fmla="*/ 2147483647 h 689"/>
                <a:gd name="T116" fmla="*/ 2147483647 w 5367"/>
                <a:gd name="T117" fmla="*/ 2147483647 h 689"/>
                <a:gd name="T118" fmla="*/ 2147483647 w 5367"/>
                <a:gd name="T119" fmla="*/ 2147483647 h 689"/>
                <a:gd name="T120" fmla="*/ 2147483647 w 5367"/>
                <a:gd name="T121" fmla="*/ 2147483647 h 689"/>
                <a:gd name="T122" fmla="*/ 2147483647 w 5367"/>
                <a:gd name="T123" fmla="*/ 0 h 6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67"/>
                <a:gd name="T187" fmla="*/ 0 h 689"/>
                <a:gd name="T188" fmla="*/ 5367 w 5367"/>
                <a:gd name="T189" fmla="*/ 689 h 6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67" h="689">
                  <a:moveTo>
                    <a:pt x="4801" y="0"/>
                  </a:moveTo>
                  <a:lnTo>
                    <a:pt x="4808" y="0"/>
                  </a:lnTo>
                  <a:lnTo>
                    <a:pt x="4816" y="2"/>
                  </a:lnTo>
                  <a:lnTo>
                    <a:pt x="4826" y="3"/>
                  </a:lnTo>
                  <a:lnTo>
                    <a:pt x="4839" y="5"/>
                  </a:lnTo>
                  <a:lnTo>
                    <a:pt x="4853" y="9"/>
                  </a:lnTo>
                  <a:lnTo>
                    <a:pt x="4868" y="13"/>
                  </a:lnTo>
                  <a:lnTo>
                    <a:pt x="4885" y="19"/>
                  </a:lnTo>
                  <a:lnTo>
                    <a:pt x="4906" y="25"/>
                  </a:lnTo>
                  <a:lnTo>
                    <a:pt x="4927" y="30"/>
                  </a:lnTo>
                  <a:lnTo>
                    <a:pt x="4950" y="38"/>
                  </a:lnTo>
                  <a:lnTo>
                    <a:pt x="4975" y="46"/>
                  </a:lnTo>
                  <a:lnTo>
                    <a:pt x="5002" y="55"/>
                  </a:lnTo>
                  <a:lnTo>
                    <a:pt x="5031" y="65"/>
                  </a:lnTo>
                  <a:lnTo>
                    <a:pt x="5062" y="74"/>
                  </a:lnTo>
                  <a:lnTo>
                    <a:pt x="5094" y="86"/>
                  </a:lnTo>
                  <a:lnTo>
                    <a:pt x="5129" y="97"/>
                  </a:lnTo>
                  <a:lnTo>
                    <a:pt x="5156" y="113"/>
                  </a:lnTo>
                  <a:lnTo>
                    <a:pt x="5183" y="126"/>
                  </a:lnTo>
                  <a:lnTo>
                    <a:pt x="5208" y="142"/>
                  </a:lnTo>
                  <a:lnTo>
                    <a:pt x="5233" y="155"/>
                  </a:lnTo>
                  <a:lnTo>
                    <a:pt x="5254" y="170"/>
                  </a:lnTo>
                  <a:lnTo>
                    <a:pt x="5273" y="184"/>
                  </a:lnTo>
                  <a:lnTo>
                    <a:pt x="5290" y="197"/>
                  </a:lnTo>
                  <a:lnTo>
                    <a:pt x="5308" y="213"/>
                  </a:lnTo>
                  <a:lnTo>
                    <a:pt x="5321" y="226"/>
                  </a:lnTo>
                  <a:lnTo>
                    <a:pt x="5332" y="238"/>
                  </a:lnTo>
                  <a:lnTo>
                    <a:pt x="5344" y="251"/>
                  </a:lnTo>
                  <a:lnTo>
                    <a:pt x="5352" y="265"/>
                  </a:lnTo>
                  <a:lnTo>
                    <a:pt x="5359" y="276"/>
                  </a:lnTo>
                  <a:lnTo>
                    <a:pt x="5363" y="289"/>
                  </a:lnTo>
                  <a:lnTo>
                    <a:pt x="5365" y="295"/>
                  </a:lnTo>
                  <a:lnTo>
                    <a:pt x="5367" y="301"/>
                  </a:lnTo>
                  <a:lnTo>
                    <a:pt x="5367" y="307"/>
                  </a:lnTo>
                  <a:lnTo>
                    <a:pt x="5367" y="313"/>
                  </a:lnTo>
                  <a:lnTo>
                    <a:pt x="5367" y="318"/>
                  </a:lnTo>
                  <a:lnTo>
                    <a:pt x="5367" y="324"/>
                  </a:lnTo>
                  <a:lnTo>
                    <a:pt x="5365" y="328"/>
                  </a:lnTo>
                  <a:lnTo>
                    <a:pt x="5363" y="334"/>
                  </a:lnTo>
                  <a:lnTo>
                    <a:pt x="5359" y="337"/>
                  </a:lnTo>
                  <a:lnTo>
                    <a:pt x="5356" y="341"/>
                  </a:lnTo>
                  <a:lnTo>
                    <a:pt x="5352" y="347"/>
                  </a:lnTo>
                  <a:lnTo>
                    <a:pt x="5346" y="351"/>
                  </a:lnTo>
                  <a:lnTo>
                    <a:pt x="5340" y="355"/>
                  </a:lnTo>
                  <a:lnTo>
                    <a:pt x="5334" y="359"/>
                  </a:lnTo>
                  <a:lnTo>
                    <a:pt x="5327" y="362"/>
                  </a:lnTo>
                  <a:lnTo>
                    <a:pt x="5321" y="364"/>
                  </a:lnTo>
                  <a:lnTo>
                    <a:pt x="5311" y="368"/>
                  </a:lnTo>
                  <a:lnTo>
                    <a:pt x="5304" y="372"/>
                  </a:lnTo>
                  <a:lnTo>
                    <a:pt x="5294" y="374"/>
                  </a:lnTo>
                  <a:lnTo>
                    <a:pt x="5283" y="378"/>
                  </a:lnTo>
                  <a:lnTo>
                    <a:pt x="5273" y="380"/>
                  </a:lnTo>
                  <a:lnTo>
                    <a:pt x="5261" y="382"/>
                  </a:lnTo>
                  <a:lnTo>
                    <a:pt x="5248" y="384"/>
                  </a:lnTo>
                  <a:lnTo>
                    <a:pt x="5237" y="387"/>
                  </a:lnTo>
                  <a:lnTo>
                    <a:pt x="5223" y="389"/>
                  </a:lnTo>
                  <a:lnTo>
                    <a:pt x="5210" y="389"/>
                  </a:lnTo>
                  <a:lnTo>
                    <a:pt x="5194" y="391"/>
                  </a:lnTo>
                  <a:lnTo>
                    <a:pt x="5179" y="393"/>
                  </a:lnTo>
                  <a:lnTo>
                    <a:pt x="5164" y="395"/>
                  </a:lnTo>
                  <a:lnTo>
                    <a:pt x="5146" y="395"/>
                  </a:lnTo>
                  <a:lnTo>
                    <a:pt x="5129" y="397"/>
                  </a:lnTo>
                  <a:lnTo>
                    <a:pt x="5112" y="397"/>
                  </a:lnTo>
                  <a:lnTo>
                    <a:pt x="5093" y="397"/>
                  </a:lnTo>
                  <a:lnTo>
                    <a:pt x="5073" y="399"/>
                  </a:lnTo>
                  <a:lnTo>
                    <a:pt x="5054" y="399"/>
                  </a:lnTo>
                  <a:lnTo>
                    <a:pt x="5033" y="399"/>
                  </a:lnTo>
                  <a:lnTo>
                    <a:pt x="4970" y="397"/>
                  </a:lnTo>
                  <a:lnTo>
                    <a:pt x="4904" y="397"/>
                  </a:lnTo>
                  <a:lnTo>
                    <a:pt x="4839" y="395"/>
                  </a:lnTo>
                  <a:lnTo>
                    <a:pt x="4774" y="395"/>
                  </a:lnTo>
                  <a:lnTo>
                    <a:pt x="4707" y="393"/>
                  </a:lnTo>
                  <a:lnTo>
                    <a:pt x="4640" y="393"/>
                  </a:lnTo>
                  <a:lnTo>
                    <a:pt x="4572" y="391"/>
                  </a:lnTo>
                  <a:lnTo>
                    <a:pt x="4505" y="391"/>
                  </a:lnTo>
                  <a:lnTo>
                    <a:pt x="4436" y="389"/>
                  </a:lnTo>
                  <a:lnTo>
                    <a:pt x="4367" y="389"/>
                  </a:lnTo>
                  <a:lnTo>
                    <a:pt x="4296" y="389"/>
                  </a:lnTo>
                  <a:lnTo>
                    <a:pt x="4225" y="387"/>
                  </a:lnTo>
                  <a:lnTo>
                    <a:pt x="4154" y="387"/>
                  </a:lnTo>
                  <a:lnTo>
                    <a:pt x="4083" y="387"/>
                  </a:lnTo>
                  <a:lnTo>
                    <a:pt x="4010" y="387"/>
                  </a:lnTo>
                  <a:lnTo>
                    <a:pt x="3937" y="387"/>
                  </a:lnTo>
                  <a:lnTo>
                    <a:pt x="3860" y="387"/>
                  </a:lnTo>
                  <a:lnTo>
                    <a:pt x="3778" y="387"/>
                  </a:lnTo>
                  <a:lnTo>
                    <a:pt x="3695" y="389"/>
                  </a:lnTo>
                  <a:lnTo>
                    <a:pt x="3607" y="391"/>
                  </a:lnTo>
                  <a:lnTo>
                    <a:pt x="3518" y="393"/>
                  </a:lnTo>
                  <a:lnTo>
                    <a:pt x="3424" y="397"/>
                  </a:lnTo>
                  <a:lnTo>
                    <a:pt x="3330" y="399"/>
                  </a:lnTo>
                  <a:lnTo>
                    <a:pt x="3232" y="405"/>
                  </a:lnTo>
                  <a:lnTo>
                    <a:pt x="3131" y="408"/>
                  </a:lnTo>
                  <a:lnTo>
                    <a:pt x="3025" y="414"/>
                  </a:lnTo>
                  <a:lnTo>
                    <a:pt x="2920" y="418"/>
                  </a:lnTo>
                  <a:lnTo>
                    <a:pt x="2808" y="426"/>
                  </a:lnTo>
                  <a:lnTo>
                    <a:pt x="2695" y="432"/>
                  </a:lnTo>
                  <a:lnTo>
                    <a:pt x="2578" y="439"/>
                  </a:lnTo>
                  <a:lnTo>
                    <a:pt x="2459" y="447"/>
                  </a:lnTo>
                  <a:lnTo>
                    <a:pt x="2338" y="456"/>
                  </a:lnTo>
                  <a:lnTo>
                    <a:pt x="2157" y="464"/>
                  </a:lnTo>
                  <a:lnTo>
                    <a:pt x="1977" y="478"/>
                  </a:lnTo>
                  <a:lnTo>
                    <a:pt x="1793" y="493"/>
                  </a:lnTo>
                  <a:lnTo>
                    <a:pt x="1605" y="514"/>
                  </a:lnTo>
                  <a:lnTo>
                    <a:pt x="1415" y="539"/>
                  </a:lnTo>
                  <a:lnTo>
                    <a:pt x="1221" y="570"/>
                  </a:lnTo>
                  <a:lnTo>
                    <a:pt x="1023" y="604"/>
                  </a:lnTo>
                  <a:lnTo>
                    <a:pt x="825" y="643"/>
                  </a:lnTo>
                  <a:lnTo>
                    <a:pt x="796" y="648"/>
                  </a:lnTo>
                  <a:lnTo>
                    <a:pt x="770" y="654"/>
                  </a:lnTo>
                  <a:lnTo>
                    <a:pt x="745" y="658"/>
                  </a:lnTo>
                  <a:lnTo>
                    <a:pt x="722" y="662"/>
                  </a:lnTo>
                  <a:lnTo>
                    <a:pt x="700" y="666"/>
                  </a:lnTo>
                  <a:lnTo>
                    <a:pt x="679" y="670"/>
                  </a:lnTo>
                  <a:lnTo>
                    <a:pt x="658" y="673"/>
                  </a:lnTo>
                  <a:lnTo>
                    <a:pt x="641" y="677"/>
                  </a:lnTo>
                  <a:lnTo>
                    <a:pt x="624" y="679"/>
                  </a:lnTo>
                  <a:lnTo>
                    <a:pt x="608" y="681"/>
                  </a:lnTo>
                  <a:lnTo>
                    <a:pt x="595" y="683"/>
                  </a:lnTo>
                  <a:lnTo>
                    <a:pt x="583" y="685"/>
                  </a:lnTo>
                  <a:lnTo>
                    <a:pt x="572" y="687"/>
                  </a:lnTo>
                  <a:lnTo>
                    <a:pt x="562" y="687"/>
                  </a:lnTo>
                  <a:lnTo>
                    <a:pt x="555" y="689"/>
                  </a:lnTo>
                  <a:lnTo>
                    <a:pt x="547" y="689"/>
                  </a:lnTo>
                  <a:lnTo>
                    <a:pt x="533" y="689"/>
                  </a:lnTo>
                  <a:lnTo>
                    <a:pt x="520" y="687"/>
                  </a:lnTo>
                  <a:lnTo>
                    <a:pt x="505" y="685"/>
                  </a:lnTo>
                  <a:lnTo>
                    <a:pt x="487" y="683"/>
                  </a:lnTo>
                  <a:lnTo>
                    <a:pt x="472" y="681"/>
                  </a:lnTo>
                  <a:lnTo>
                    <a:pt x="453" y="677"/>
                  </a:lnTo>
                  <a:lnTo>
                    <a:pt x="434" y="671"/>
                  </a:lnTo>
                  <a:lnTo>
                    <a:pt x="414" y="668"/>
                  </a:lnTo>
                  <a:lnTo>
                    <a:pt x="393" y="662"/>
                  </a:lnTo>
                  <a:lnTo>
                    <a:pt x="372" y="656"/>
                  </a:lnTo>
                  <a:lnTo>
                    <a:pt x="351" y="648"/>
                  </a:lnTo>
                  <a:lnTo>
                    <a:pt x="328" y="641"/>
                  </a:lnTo>
                  <a:lnTo>
                    <a:pt x="303" y="633"/>
                  </a:lnTo>
                  <a:lnTo>
                    <a:pt x="278" y="623"/>
                  </a:lnTo>
                  <a:lnTo>
                    <a:pt x="253" y="614"/>
                  </a:lnTo>
                  <a:lnTo>
                    <a:pt x="226" y="604"/>
                  </a:lnTo>
                  <a:lnTo>
                    <a:pt x="199" y="593"/>
                  </a:lnTo>
                  <a:lnTo>
                    <a:pt x="173" y="581"/>
                  </a:lnTo>
                  <a:lnTo>
                    <a:pt x="149" y="572"/>
                  </a:lnTo>
                  <a:lnTo>
                    <a:pt x="126" y="562"/>
                  </a:lnTo>
                  <a:lnTo>
                    <a:pt x="107" y="552"/>
                  </a:lnTo>
                  <a:lnTo>
                    <a:pt x="88" y="543"/>
                  </a:lnTo>
                  <a:lnTo>
                    <a:pt x="71" y="533"/>
                  </a:lnTo>
                  <a:lnTo>
                    <a:pt x="55" y="526"/>
                  </a:lnTo>
                  <a:lnTo>
                    <a:pt x="42" y="516"/>
                  </a:lnTo>
                  <a:lnTo>
                    <a:pt x="30" y="508"/>
                  </a:lnTo>
                  <a:lnTo>
                    <a:pt x="21" y="501"/>
                  </a:lnTo>
                  <a:lnTo>
                    <a:pt x="13" y="491"/>
                  </a:lnTo>
                  <a:lnTo>
                    <a:pt x="7" y="483"/>
                  </a:lnTo>
                  <a:lnTo>
                    <a:pt x="2" y="476"/>
                  </a:lnTo>
                  <a:lnTo>
                    <a:pt x="0" y="468"/>
                  </a:lnTo>
                  <a:lnTo>
                    <a:pt x="0" y="460"/>
                  </a:lnTo>
                  <a:lnTo>
                    <a:pt x="0" y="453"/>
                  </a:lnTo>
                  <a:lnTo>
                    <a:pt x="2" y="445"/>
                  </a:lnTo>
                  <a:lnTo>
                    <a:pt x="4" y="437"/>
                  </a:lnTo>
                  <a:lnTo>
                    <a:pt x="7" y="430"/>
                  </a:lnTo>
                  <a:lnTo>
                    <a:pt x="13" y="424"/>
                  </a:lnTo>
                  <a:lnTo>
                    <a:pt x="19" y="416"/>
                  </a:lnTo>
                  <a:lnTo>
                    <a:pt x="27" y="410"/>
                  </a:lnTo>
                  <a:lnTo>
                    <a:pt x="36" y="407"/>
                  </a:lnTo>
                  <a:lnTo>
                    <a:pt x="46" y="401"/>
                  </a:lnTo>
                  <a:lnTo>
                    <a:pt x="55" y="397"/>
                  </a:lnTo>
                  <a:lnTo>
                    <a:pt x="69" y="393"/>
                  </a:lnTo>
                  <a:lnTo>
                    <a:pt x="80" y="389"/>
                  </a:lnTo>
                  <a:lnTo>
                    <a:pt x="96" y="387"/>
                  </a:lnTo>
                  <a:lnTo>
                    <a:pt x="111" y="384"/>
                  </a:lnTo>
                  <a:lnTo>
                    <a:pt x="126" y="382"/>
                  </a:lnTo>
                  <a:lnTo>
                    <a:pt x="144" y="382"/>
                  </a:lnTo>
                  <a:lnTo>
                    <a:pt x="199" y="380"/>
                  </a:lnTo>
                  <a:lnTo>
                    <a:pt x="253" y="380"/>
                  </a:lnTo>
                  <a:lnTo>
                    <a:pt x="307" y="380"/>
                  </a:lnTo>
                  <a:lnTo>
                    <a:pt x="359" y="378"/>
                  </a:lnTo>
                  <a:lnTo>
                    <a:pt x="411" y="378"/>
                  </a:lnTo>
                  <a:lnTo>
                    <a:pt x="460" y="376"/>
                  </a:lnTo>
                  <a:lnTo>
                    <a:pt x="510" y="376"/>
                  </a:lnTo>
                  <a:lnTo>
                    <a:pt x="558" y="374"/>
                  </a:lnTo>
                  <a:lnTo>
                    <a:pt x="606" y="372"/>
                  </a:lnTo>
                  <a:lnTo>
                    <a:pt x="652" y="370"/>
                  </a:lnTo>
                  <a:lnTo>
                    <a:pt x="699" y="370"/>
                  </a:lnTo>
                  <a:lnTo>
                    <a:pt x="745" y="368"/>
                  </a:lnTo>
                  <a:lnTo>
                    <a:pt x="789" y="366"/>
                  </a:lnTo>
                  <a:lnTo>
                    <a:pt x="831" y="364"/>
                  </a:lnTo>
                  <a:lnTo>
                    <a:pt x="873" y="362"/>
                  </a:lnTo>
                  <a:lnTo>
                    <a:pt x="914" y="359"/>
                  </a:lnTo>
                  <a:lnTo>
                    <a:pt x="954" y="357"/>
                  </a:lnTo>
                  <a:lnTo>
                    <a:pt x="994" y="355"/>
                  </a:lnTo>
                  <a:lnTo>
                    <a:pt x="1033" y="353"/>
                  </a:lnTo>
                  <a:lnTo>
                    <a:pt x="1071" y="349"/>
                  </a:lnTo>
                  <a:lnTo>
                    <a:pt x="1107" y="347"/>
                  </a:lnTo>
                  <a:lnTo>
                    <a:pt x="1142" y="343"/>
                  </a:lnTo>
                  <a:lnTo>
                    <a:pt x="1176" y="341"/>
                  </a:lnTo>
                  <a:lnTo>
                    <a:pt x="1211" y="337"/>
                  </a:lnTo>
                  <a:lnTo>
                    <a:pt x="1244" y="334"/>
                  </a:lnTo>
                  <a:lnTo>
                    <a:pt x="1276" y="332"/>
                  </a:lnTo>
                  <a:lnTo>
                    <a:pt x="1307" y="328"/>
                  </a:lnTo>
                  <a:lnTo>
                    <a:pt x="1338" y="324"/>
                  </a:lnTo>
                  <a:lnTo>
                    <a:pt x="1367" y="320"/>
                  </a:lnTo>
                  <a:lnTo>
                    <a:pt x="1395" y="316"/>
                  </a:lnTo>
                  <a:lnTo>
                    <a:pt x="1422" y="313"/>
                  </a:lnTo>
                  <a:lnTo>
                    <a:pt x="1449" y="307"/>
                  </a:lnTo>
                  <a:lnTo>
                    <a:pt x="1547" y="297"/>
                  </a:lnTo>
                  <a:lnTo>
                    <a:pt x="1647" y="288"/>
                  </a:lnTo>
                  <a:lnTo>
                    <a:pt x="1749" y="280"/>
                  </a:lnTo>
                  <a:lnTo>
                    <a:pt x="1850" y="270"/>
                  </a:lnTo>
                  <a:lnTo>
                    <a:pt x="1956" y="261"/>
                  </a:lnTo>
                  <a:lnTo>
                    <a:pt x="2060" y="253"/>
                  </a:lnTo>
                  <a:lnTo>
                    <a:pt x="2275" y="236"/>
                  </a:lnTo>
                  <a:lnTo>
                    <a:pt x="2493" y="220"/>
                  </a:lnTo>
                  <a:lnTo>
                    <a:pt x="2718" y="207"/>
                  </a:lnTo>
                  <a:lnTo>
                    <a:pt x="2946" y="193"/>
                  </a:lnTo>
                  <a:lnTo>
                    <a:pt x="3181" y="182"/>
                  </a:lnTo>
                  <a:lnTo>
                    <a:pt x="3290" y="174"/>
                  </a:lnTo>
                  <a:lnTo>
                    <a:pt x="3398" y="165"/>
                  </a:lnTo>
                  <a:lnTo>
                    <a:pt x="3499" y="155"/>
                  </a:lnTo>
                  <a:lnTo>
                    <a:pt x="3599" y="147"/>
                  </a:lnTo>
                  <a:lnTo>
                    <a:pt x="3695" y="138"/>
                  </a:lnTo>
                  <a:lnTo>
                    <a:pt x="3789" y="128"/>
                  </a:lnTo>
                  <a:lnTo>
                    <a:pt x="3879" y="121"/>
                  </a:lnTo>
                  <a:lnTo>
                    <a:pt x="3966" y="111"/>
                  </a:lnTo>
                  <a:lnTo>
                    <a:pt x="4050" y="101"/>
                  </a:lnTo>
                  <a:lnTo>
                    <a:pt x="4131" y="92"/>
                  </a:lnTo>
                  <a:lnTo>
                    <a:pt x="4208" y="82"/>
                  </a:lnTo>
                  <a:lnTo>
                    <a:pt x="4282" y="73"/>
                  </a:lnTo>
                  <a:lnTo>
                    <a:pt x="4353" y="63"/>
                  </a:lnTo>
                  <a:lnTo>
                    <a:pt x="4423" y="53"/>
                  </a:lnTo>
                  <a:lnTo>
                    <a:pt x="4486" y="44"/>
                  </a:lnTo>
                  <a:lnTo>
                    <a:pt x="4549" y="34"/>
                  </a:lnTo>
                  <a:lnTo>
                    <a:pt x="4572" y="30"/>
                  </a:lnTo>
                  <a:lnTo>
                    <a:pt x="4595" y="26"/>
                  </a:lnTo>
                  <a:lnTo>
                    <a:pt x="4618" y="23"/>
                  </a:lnTo>
                  <a:lnTo>
                    <a:pt x="4638" y="19"/>
                  </a:lnTo>
                  <a:lnTo>
                    <a:pt x="4659" y="17"/>
                  </a:lnTo>
                  <a:lnTo>
                    <a:pt x="4676" y="13"/>
                  </a:lnTo>
                  <a:lnTo>
                    <a:pt x="4693" y="11"/>
                  </a:lnTo>
                  <a:lnTo>
                    <a:pt x="4711" y="9"/>
                  </a:lnTo>
                  <a:lnTo>
                    <a:pt x="4726" y="7"/>
                  </a:lnTo>
                  <a:lnTo>
                    <a:pt x="4739" y="5"/>
                  </a:lnTo>
                  <a:lnTo>
                    <a:pt x="4753" y="3"/>
                  </a:lnTo>
                  <a:lnTo>
                    <a:pt x="4764" y="2"/>
                  </a:lnTo>
                  <a:lnTo>
                    <a:pt x="4774" y="2"/>
                  </a:lnTo>
                  <a:lnTo>
                    <a:pt x="4785" y="2"/>
                  </a:lnTo>
                  <a:lnTo>
                    <a:pt x="4793" y="0"/>
                  </a:lnTo>
                  <a:lnTo>
                    <a:pt x="480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583782" y="4488657"/>
              <a:ext cx="210344" cy="424656"/>
            </a:xfrm>
            <a:custGeom>
              <a:avLst/>
              <a:gdLst>
                <a:gd name="T0" fmla="*/ 2147483647 w 529"/>
                <a:gd name="T1" fmla="*/ 2147483647 h 1069"/>
                <a:gd name="T2" fmla="*/ 2147483647 w 529"/>
                <a:gd name="T3" fmla="*/ 2147483647 h 1069"/>
                <a:gd name="T4" fmla="*/ 2147483647 w 529"/>
                <a:gd name="T5" fmla="*/ 2147483647 h 1069"/>
                <a:gd name="T6" fmla="*/ 2147483647 w 529"/>
                <a:gd name="T7" fmla="*/ 2147483647 h 1069"/>
                <a:gd name="T8" fmla="*/ 2147483647 w 529"/>
                <a:gd name="T9" fmla="*/ 2147483647 h 1069"/>
                <a:gd name="T10" fmla="*/ 2147483647 w 529"/>
                <a:gd name="T11" fmla="*/ 2147483647 h 1069"/>
                <a:gd name="T12" fmla="*/ 2147483647 w 529"/>
                <a:gd name="T13" fmla="*/ 2147483647 h 1069"/>
                <a:gd name="T14" fmla="*/ 2147483647 w 529"/>
                <a:gd name="T15" fmla="*/ 2147483647 h 1069"/>
                <a:gd name="T16" fmla="*/ 2147483647 w 529"/>
                <a:gd name="T17" fmla="*/ 2147483647 h 1069"/>
                <a:gd name="T18" fmla="*/ 2147483647 w 529"/>
                <a:gd name="T19" fmla="*/ 2147483647 h 1069"/>
                <a:gd name="T20" fmla="*/ 2147483647 w 529"/>
                <a:gd name="T21" fmla="*/ 2147483647 h 1069"/>
                <a:gd name="T22" fmla="*/ 2147483647 w 529"/>
                <a:gd name="T23" fmla="*/ 2147483647 h 1069"/>
                <a:gd name="T24" fmla="*/ 2147483647 w 529"/>
                <a:gd name="T25" fmla="*/ 2147483647 h 1069"/>
                <a:gd name="T26" fmla="*/ 2147483647 w 529"/>
                <a:gd name="T27" fmla="*/ 2147483647 h 1069"/>
                <a:gd name="T28" fmla="*/ 2147483647 w 529"/>
                <a:gd name="T29" fmla="*/ 2147483647 h 1069"/>
                <a:gd name="T30" fmla="*/ 2147483647 w 529"/>
                <a:gd name="T31" fmla="*/ 2147483647 h 1069"/>
                <a:gd name="T32" fmla="*/ 2147483647 w 529"/>
                <a:gd name="T33" fmla="*/ 2147483647 h 1069"/>
                <a:gd name="T34" fmla="*/ 2147483647 w 529"/>
                <a:gd name="T35" fmla="*/ 2147483647 h 1069"/>
                <a:gd name="T36" fmla="*/ 2147483647 w 529"/>
                <a:gd name="T37" fmla="*/ 2147483647 h 1069"/>
                <a:gd name="T38" fmla="*/ 2147483647 w 529"/>
                <a:gd name="T39" fmla="*/ 2147483647 h 1069"/>
                <a:gd name="T40" fmla="*/ 2147483647 w 529"/>
                <a:gd name="T41" fmla="*/ 2147483647 h 1069"/>
                <a:gd name="T42" fmla="*/ 2147483647 w 529"/>
                <a:gd name="T43" fmla="*/ 2147483647 h 1069"/>
                <a:gd name="T44" fmla="*/ 2147483647 w 529"/>
                <a:gd name="T45" fmla="*/ 2147483647 h 1069"/>
                <a:gd name="T46" fmla="*/ 2147483647 w 529"/>
                <a:gd name="T47" fmla="*/ 2147483647 h 1069"/>
                <a:gd name="T48" fmla="*/ 2147483647 w 529"/>
                <a:gd name="T49" fmla="*/ 2147483647 h 1069"/>
                <a:gd name="T50" fmla="*/ 2147483647 w 529"/>
                <a:gd name="T51" fmla="*/ 2147483647 h 1069"/>
                <a:gd name="T52" fmla="*/ 2147483647 w 529"/>
                <a:gd name="T53" fmla="*/ 2147483647 h 1069"/>
                <a:gd name="T54" fmla="*/ 2147483647 w 529"/>
                <a:gd name="T55" fmla="*/ 2147483647 h 1069"/>
                <a:gd name="T56" fmla="*/ 2147483647 w 529"/>
                <a:gd name="T57" fmla="*/ 2147483647 h 1069"/>
                <a:gd name="T58" fmla="*/ 2147483647 w 529"/>
                <a:gd name="T59" fmla="*/ 2147483647 h 1069"/>
                <a:gd name="T60" fmla="*/ 2147483647 w 529"/>
                <a:gd name="T61" fmla="*/ 2147483647 h 1069"/>
                <a:gd name="T62" fmla="*/ 2147483647 w 529"/>
                <a:gd name="T63" fmla="*/ 2147483647 h 1069"/>
                <a:gd name="T64" fmla="*/ 2147483647 w 529"/>
                <a:gd name="T65" fmla="*/ 2147483647 h 1069"/>
                <a:gd name="T66" fmla="*/ 2147483647 w 529"/>
                <a:gd name="T67" fmla="*/ 2147483647 h 1069"/>
                <a:gd name="T68" fmla="*/ 2147483647 w 529"/>
                <a:gd name="T69" fmla="*/ 2147483647 h 1069"/>
                <a:gd name="T70" fmla="*/ 2147483647 w 529"/>
                <a:gd name="T71" fmla="*/ 2147483647 h 1069"/>
                <a:gd name="T72" fmla="*/ 2147483647 w 529"/>
                <a:gd name="T73" fmla="*/ 2147483647 h 1069"/>
                <a:gd name="T74" fmla="*/ 2147483647 w 529"/>
                <a:gd name="T75" fmla="*/ 2147483647 h 1069"/>
                <a:gd name="T76" fmla="*/ 2147483647 w 529"/>
                <a:gd name="T77" fmla="*/ 2147483647 h 1069"/>
                <a:gd name="T78" fmla="*/ 2147483647 w 529"/>
                <a:gd name="T79" fmla="*/ 2147483647 h 1069"/>
                <a:gd name="T80" fmla="*/ 2147483647 w 529"/>
                <a:gd name="T81" fmla="*/ 2147483647 h 1069"/>
                <a:gd name="T82" fmla="*/ 2147483647 w 529"/>
                <a:gd name="T83" fmla="*/ 2147483647 h 1069"/>
                <a:gd name="T84" fmla="*/ 2147483647 w 529"/>
                <a:gd name="T85" fmla="*/ 2147483647 h 1069"/>
                <a:gd name="T86" fmla="*/ 2147483647 w 529"/>
                <a:gd name="T87" fmla="*/ 2147483647 h 1069"/>
                <a:gd name="T88" fmla="*/ 2147483647 w 529"/>
                <a:gd name="T89" fmla="*/ 2147483647 h 1069"/>
                <a:gd name="T90" fmla="*/ 2147483647 w 529"/>
                <a:gd name="T91" fmla="*/ 2147483647 h 1069"/>
                <a:gd name="T92" fmla="*/ 2147483647 w 529"/>
                <a:gd name="T93" fmla="*/ 2147483647 h 1069"/>
                <a:gd name="T94" fmla="*/ 2147483647 w 529"/>
                <a:gd name="T95" fmla="*/ 2147483647 h 1069"/>
                <a:gd name="T96" fmla="*/ 2147483647 w 529"/>
                <a:gd name="T97" fmla="*/ 2147483647 h 1069"/>
                <a:gd name="T98" fmla="*/ 2147483647 w 529"/>
                <a:gd name="T99" fmla="*/ 2147483647 h 1069"/>
                <a:gd name="T100" fmla="*/ 2147483647 w 529"/>
                <a:gd name="T101" fmla="*/ 2147483647 h 1069"/>
                <a:gd name="T102" fmla="*/ 2147483647 w 529"/>
                <a:gd name="T103" fmla="*/ 2147483647 h 1069"/>
                <a:gd name="T104" fmla="*/ 2147483647 w 529"/>
                <a:gd name="T105" fmla="*/ 2147483647 h 1069"/>
                <a:gd name="T106" fmla="*/ 2147483647 w 529"/>
                <a:gd name="T107" fmla="*/ 2147483647 h 1069"/>
                <a:gd name="T108" fmla="*/ 2147483647 w 529"/>
                <a:gd name="T109" fmla="*/ 2147483647 h 1069"/>
                <a:gd name="T110" fmla="*/ 0 w 529"/>
                <a:gd name="T111" fmla="*/ 2147483647 h 1069"/>
                <a:gd name="T112" fmla="*/ 2147483647 w 529"/>
                <a:gd name="T113" fmla="*/ 2147483647 h 1069"/>
                <a:gd name="T114" fmla="*/ 2147483647 w 529"/>
                <a:gd name="T115" fmla="*/ 2147483647 h 1069"/>
                <a:gd name="T116" fmla="*/ 2147483647 w 529"/>
                <a:gd name="T117" fmla="*/ 2147483647 h 1069"/>
                <a:gd name="T118" fmla="*/ 2147483647 w 529"/>
                <a:gd name="T119" fmla="*/ 2147483647 h 1069"/>
                <a:gd name="T120" fmla="*/ 2147483647 w 529"/>
                <a:gd name="T121" fmla="*/ 0 h 1069"/>
                <a:gd name="T122" fmla="*/ 2147483647 w 529"/>
                <a:gd name="T123" fmla="*/ 0 h 10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9"/>
                <a:gd name="T187" fmla="*/ 0 h 1069"/>
                <a:gd name="T188" fmla="*/ 529 w 529"/>
                <a:gd name="T189" fmla="*/ 1069 h 10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9" h="1069">
                  <a:moveTo>
                    <a:pt x="76" y="0"/>
                  </a:moveTo>
                  <a:lnTo>
                    <a:pt x="103" y="0"/>
                  </a:lnTo>
                  <a:lnTo>
                    <a:pt x="132" y="2"/>
                  </a:lnTo>
                  <a:lnTo>
                    <a:pt x="159" y="4"/>
                  </a:lnTo>
                  <a:lnTo>
                    <a:pt x="184" y="8"/>
                  </a:lnTo>
                  <a:lnTo>
                    <a:pt x="211" y="14"/>
                  </a:lnTo>
                  <a:lnTo>
                    <a:pt x="236" y="19"/>
                  </a:lnTo>
                  <a:lnTo>
                    <a:pt x="261" y="25"/>
                  </a:lnTo>
                  <a:lnTo>
                    <a:pt x="284" y="35"/>
                  </a:lnTo>
                  <a:lnTo>
                    <a:pt x="307" y="42"/>
                  </a:lnTo>
                  <a:lnTo>
                    <a:pt x="330" y="50"/>
                  </a:lnTo>
                  <a:lnTo>
                    <a:pt x="351" y="58"/>
                  </a:lnTo>
                  <a:lnTo>
                    <a:pt x="370" y="65"/>
                  </a:lnTo>
                  <a:lnTo>
                    <a:pt x="387" y="75"/>
                  </a:lnTo>
                  <a:lnTo>
                    <a:pt x="403" y="83"/>
                  </a:lnTo>
                  <a:lnTo>
                    <a:pt x="418" y="92"/>
                  </a:lnTo>
                  <a:lnTo>
                    <a:pt x="431" y="102"/>
                  </a:lnTo>
                  <a:lnTo>
                    <a:pt x="443" y="112"/>
                  </a:lnTo>
                  <a:lnTo>
                    <a:pt x="453" y="121"/>
                  </a:lnTo>
                  <a:lnTo>
                    <a:pt x="460" y="131"/>
                  </a:lnTo>
                  <a:lnTo>
                    <a:pt x="468" y="140"/>
                  </a:lnTo>
                  <a:lnTo>
                    <a:pt x="472" y="150"/>
                  </a:lnTo>
                  <a:lnTo>
                    <a:pt x="476" y="161"/>
                  </a:lnTo>
                  <a:lnTo>
                    <a:pt x="478" y="171"/>
                  </a:lnTo>
                  <a:lnTo>
                    <a:pt x="479" y="183"/>
                  </a:lnTo>
                  <a:lnTo>
                    <a:pt x="479" y="196"/>
                  </a:lnTo>
                  <a:lnTo>
                    <a:pt x="479" y="213"/>
                  </a:lnTo>
                  <a:lnTo>
                    <a:pt x="479" y="246"/>
                  </a:lnTo>
                  <a:lnTo>
                    <a:pt x="481" y="279"/>
                  </a:lnTo>
                  <a:lnTo>
                    <a:pt x="483" y="296"/>
                  </a:lnTo>
                  <a:lnTo>
                    <a:pt x="485" y="313"/>
                  </a:lnTo>
                  <a:lnTo>
                    <a:pt x="489" y="338"/>
                  </a:lnTo>
                  <a:lnTo>
                    <a:pt x="491" y="363"/>
                  </a:lnTo>
                  <a:lnTo>
                    <a:pt x="493" y="388"/>
                  </a:lnTo>
                  <a:lnTo>
                    <a:pt x="497" y="411"/>
                  </a:lnTo>
                  <a:lnTo>
                    <a:pt x="499" y="434"/>
                  </a:lnTo>
                  <a:lnTo>
                    <a:pt x="501" y="457"/>
                  </a:lnTo>
                  <a:lnTo>
                    <a:pt x="502" y="480"/>
                  </a:lnTo>
                  <a:lnTo>
                    <a:pt x="504" y="501"/>
                  </a:lnTo>
                  <a:lnTo>
                    <a:pt x="508" y="522"/>
                  </a:lnTo>
                  <a:lnTo>
                    <a:pt x="510" y="543"/>
                  </a:lnTo>
                  <a:lnTo>
                    <a:pt x="512" y="565"/>
                  </a:lnTo>
                  <a:lnTo>
                    <a:pt x="512" y="584"/>
                  </a:lnTo>
                  <a:lnTo>
                    <a:pt x="514" y="603"/>
                  </a:lnTo>
                  <a:lnTo>
                    <a:pt x="516" y="622"/>
                  </a:lnTo>
                  <a:lnTo>
                    <a:pt x="518" y="641"/>
                  </a:lnTo>
                  <a:lnTo>
                    <a:pt x="520" y="659"/>
                  </a:lnTo>
                  <a:lnTo>
                    <a:pt x="520" y="676"/>
                  </a:lnTo>
                  <a:lnTo>
                    <a:pt x="522" y="693"/>
                  </a:lnTo>
                  <a:lnTo>
                    <a:pt x="522" y="710"/>
                  </a:lnTo>
                  <a:lnTo>
                    <a:pt x="524" y="726"/>
                  </a:lnTo>
                  <a:lnTo>
                    <a:pt x="526" y="757"/>
                  </a:lnTo>
                  <a:lnTo>
                    <a:pt x="527" y="785"/>
                  </a:lnTo>
                  <a:lnTo>
                    <a:pt x="527" y="812"/>
                  </a:lnTo>
                  <a:lnTo>
                    <a:pt x="529" y="837"/>
                  </a:lnTo>
                  <a:lnTo>
                    <a:pt x="529" y="860"/>
                  </a:lnTo>
                  <a:lnTo>
                    <a:pt x="529" y="881"/>
                  </a:lnTo>
                  <a:lnTo>
                    <a:pt x="529" y="902"/>
                  </a:lnTo>
                  <a:lnTo>
                    <a:pt x="527" y="922"/>
                  </a:lnTo>
                  <a:lnTo>
                    <a:pt x="524" y="941"/>
                  </a:lnTo>
                  <a:lnTo>
                    <a:pt x="520" y="958"/>
                  </a:lnTo>
                  <a:lnTo>
                    <a:pt x="516" y="975"/>
                  </a:lnTo>
                  <a:lnTo>
                    <a:pt x="510" y="991"/>
                  </a:lnTo>
                  <a:lnTo>
                    <a:pt x="504" y="1004"/>
                  </a:lnTo>
                  <a:lnTo>
                    <a:pt x="499" y="1018"/>
                  </a:lnTo>
                  <a:lnTo>
                    <a:pt x="491" y="1029"/>
                  </a:lnTo>
                  <a:lnTo>
                    <a:pt x="483" y="1041"/>
                  </a:lnTo>
                  <a:lnTo>
                    <a:pt x="474" y="1048"/>
                  </a:lnTo>
                  <a:lnTo>
                    <a:pt x="466" y="1056"/>
                  </a:lnTo>
                  <a:lnTo>
                    <a:pt x="456" y="1062"/>
                  </a:lnTo>
                  <a:lnTo>
                    <a:pt x="447" y="1066"/>
                  </a:lnTo>
                  <a:lnTo>
                    <a:pt x="437" y="1068"/>
                  </a:lnTo>
                  <a:lnTo>
                    <a:pt x="430" y="1069"/>
                  </a:lnTo>
                  <a:lnTo>
                    <a:pt x="422" y="1069"/>
                  </a:lnTo>
                  <a:lnTo>
                    <a:pt x="416" y="1068"/>
                  </a:lnTo>
                  <a:lnTo>
                    <a:pt x="410" y="1068"/>
                  </a:lnTo>
                  <a:lnTo>
                    <a:pt x="405" y="1066"/>
                  </a:lnTo>
                  <a:lnTo>
                    <a:pt x="399" y="1062"/>
                  </a:lnTo>
                  <a:lnTo>
                    <a:pt x="393" y="1060"/>
                  </a:lnTo>
                  <a:lnTo>
                    <a:pt x="387" y="1056"/>
                  </a:lnTo>
                  <a:lnTo>
                    <a:pt x="382" y="1052"/>
                  </a:lnTo>
                  <a:lnTo>
                    <a:pt x="370" y="1044"/>
                  </a:lnTo>
                  <a:lnTo>
                    <a:pt x="359" y="1033"/>
                  </a:lnTo>
                  <a:lnTo>
                    <a:pt x="345" y="1021"/>
                  </a:lnTo>
                  <a:lnTo>
                    <a:pt x="334" y="1006"/>
                  </a:lnTo>
                  <a:lnTo>
                    <a:pt x="326" y="995"/>
                  </a:lnTo>
                  <a:lnTo>
                    <a:pt x="318" y="983"/>
                  </a:lnTo>
                  <a:lnTo>
                    <a:pt x="312" y="972"/>
                  </a:lnTo>
                  <a:lnTo>
                    <a:pt x="307" y="960"/>
                  </a:lnTo>
                  <a:lnTo>
                    <a:pt x="299" y="948"/>
                  </a:lnTo>
                  <a:lnTo>
                    <a:pt x="295" y="935"/>
                  </a:lnTo>
                  <a:lnTo>
                    <a:pt x="286" y="912"/>
                  </a:lnTo>
                  <a:lnTo>
                    <a:pt x="278" y="889"/>
                  </a:lnTo>
                  <a:lnTo>
                    <a:pt x="272" y="866"/>
                  </a:lnTo>
                  <a:lnTo>
                    <a:pt x="268" y="843"/>
                  </a:lnTo>
                  <a:lnTo>
                    <a:pt x="264" y="820"/>
                  </a:lnTo>
                  <a:lnTo>
                    <a:pt x="261" y="803"/>
                  </a:lnTo>
                  <a:lnTo>
                    <a:pt x="259" y="787"/>
                  </a:lnTo>
                  <a:lnTo>
                    <a:pt x="255" y="772"/>
                  </a:lnTo>
                  <a:lnTo>
                    <a:pt x="251" y="757"/>
                  </a:lnTo>
                  <a:lnTo>
                    <a:pt x="249" y="743"/>
                  </a:lnTo>
                  <a:lnTo>
                    <a:pt x="245" y="730"/>
                  </a:lnTo>
                  <a:lnTo>
                    <a:pt x="243" y="716"/>
                  </a:lnTo>
                  <a:lnTo>
                    <a:pt x="239" y="703"/>
                  </a:lnTo>
                  <a:lnTo>
                    <a:pt x="238" y="691"/>
                  </a:lnTo>
                  <a:lnTo>
                    <a:pt x="236" y="680"/>
                  </a:lnTo>
                  <a:lnTo>
                    <a:pt x="234" y="668"/>
                  </a:lnTo>
                  <a:lnTo>
                    <a:pt x="230" y="659"/>
                  </a:lnTo>
                  <a:lnTo>
                    <a:pt x="228" y="649"/>
                  </a:lnTo>
                  <a:lnTo>
                    <a:pt x="226" y="639"/>
                  </a:lnTo>
                  <a:lnTo>
                    <a:pt x="224" y="630"/>
                  </a:lnTo>
                  <a:lnTo>
                    <a:pt x="222" y="622"/>
                  </a:lnTo>
                  <a:lnTo>
                    <a:pt x="220" y="614"/>
                  </a:lnTo>
                  <a:lnTo>
                    <a:pt x="218" y="607"/>
                  </a:lnTo>
                  <a:lnTo>
                    <a:pt x="218" y="599"/>
                  </a:lnTo>
                  <a:lnTo>
                    <a:pt x="216" y="593"/>
                  </a:lnTo>
                  <a:lnTo>
                    <a:pt x="215" y="588"/>
                  </a:lnTo>
                  <a:lnTo>
                    <a:pt x="215" y="582"/>
                  </a:lnTo>
                  <a:lnTo>
                    <a:pt x="213" y="578"/>
                  </a:lnTo>
                  <a:lnTo>
                    <a:pt x="213" y="574"/>
                  </a:lnTo>
                  <a:lnTo>
                    <a:pt x="211" y="570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09" y="561"/>
                  </a:lnTo>
                  <a:lnTo>
                    <a:pt x="209" y="559"/>
                  </a:lnTo>
                  <a:lnTo>
                    <a:pt x="209" y="557"/>
                  </a:lnTo>
                  <a:lnTo>
                    <a:pt x="205" y="532"/>
                  </a:lnTo>
                  <a:lnTo>
                    <a:pt x="201" y="507"/>
                  </a:lnTo>
                  <a:lnTo>
                    <a:pt x="197" y="482"/>
                  </a:lnTo>
                  <a:lnTo>
                    <a:pt x="193" y="459"/>
                  </a:lnTo>
                  <a:lnTo>
                    <a:pt x="190" y="438"/>
                  </a:lnTo>
                  <a:lnTo>
                    <a:pt x="186" y="417"/>
                  </a:lnTo>
                  <a:lnTo>
                    <a:pt x="182" y="398"/>
                  </a:lnTo>
                  <a:lnTo>
                    <a:pt x="178" y="378"/>
                  </a:lnTo>
                  <a:lnTo>
                    <a:pt x="174" y="361"/>
                  </a:lnTo>
                  <a:lnTo>
                    <a:pt x="170" y="344"/>
                  </a:lnTo>
                  <a:lnTo>
                    <a:pt x="167" y="328"/>
                  </a:lnTo>
                  <a:lnTo>
                    <a:pt x="163" y="313"/>
                  </a:lnTo>
                  <a:lnTo>
                    <a:pt x="159" y="302"/>
                  </a:lnTo>
                  <a:lnTo>
                    <a:pt x="155" y="288"/>
                  </a:lnTo>
                  <a:lnTo>
                    <a:pt x="149" y="277"/>
                  </a:lnTo>
                  <a:lnTo>
                    <a:pt x="145" y="267"/>
                  </a:lnTo>
                  <a:lnTo>
                    <a:pt x="142" y="255"/>
                  </a:lnTo>
                  <a:lnTo>
                    <a:pt x="140" y="246"/>
                  </a:lnTo>
                  <a:lnTo>
                    <a:pt x="136" y="236"/>
                  </a:lnTo>
                  <a:lnTo>
                    <a:pt x="130" y="225"/>
                  </a:lnTo>
                  <a:lnTo>
                    <a:pt x="126" y="215"/>
                  </a:lnTo>
                  <a:lnTo>
                    <a:pt x="120" y="206"/>
                  </a:lnTo>
                  <a:lnTo>
                    <a:pt x="115" y="196"/>
                  </a:lnTo>
                  <a:lnTo>
                    <a:pt x="107" y="184"/>
                  </a:lnTo>
                  <a:lnTo>
                    <a:pt x="99" y="175"/>
                  </a:lnTo>
                  <a:lnTo>
                    <a:pt x="92" y="165"/>
                  </a:lnTo>
                  <a:lnTo>
                    <a:pt x="84" y="156"/>
                  </a:lnTo>
                  <a:lnTo>
                    <a:pt x="74" y="146"/>
                  </a:lnTo>
                  <a:lnTo>
                    <a:pt x="65" y="136"/>
                  </a:lnTo>
                  <a:lnTo>
                    <a:pt x="53" y="127"/>
                  </a:lnTo>
                  <a:lnTo>
                    <a:pt x="44" y="117"/>
                  </a:lnTo>
                  <a:lnTo>
                    <a:pt x="32" y="108"/>
                  </a:lnTo>
                  <a:lnTo>
                    <a:pt x="24" y="104"/>
                  </a:lnTo>
                  <a:lnTo>
                    <a:pt x="19" y="100"/>
                  </a:lnTo>
                  <a:lnTo>
                    <a:pt x="13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5" y="46"/>
                  </a:lnTo>
                  <a:lnTo>
                    <a:pt x="7" y="39"/>
                  </a:lnTo>
                  <a:lnTo>
                    <a:pt x="11" y="31"/>
                  </a:lnTo>
                  <a:lnTo>
                    <a:pt x="15" y="25"/>
                  </a:lnTo>
                  <a:lnTo>
                    <a:pt x="19" y="19"/>
                  </a:lnTo>
                  <a:lnTo>
                    <a:pt x="24" y="16"/>
                  </a:lnTo>
                  <a:lnTo>
                    <a:pt x="30" y="12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656807" y="4414044"/>
              <a:ext cx="619919" cy="381794"/>
            </a:xfrm>
            <a:custGeom>
              <a:avLst/>
              <a:gdLst>
                <a:gd name="T0" fmla="*/ 2147483647 w 1562"/>
                <a:gd name="T1" fmla="*/ 2147483647 h 962"/>
                <a:gd name="T2" fmla="*/ 2147483647 w 1562"/>
                <a:gd name="T3" fmla="*/ 2147483647 h 962"/>
                <a:gd name="T4" fmla="*/ 2147483647 w 1562"/>
                <a:gd name="T5" fmla="*/ 2147483647 h 962"/>
                <a:gd name="T6" fmla="*/ 2147483647 w 1562"/>
                <a:gd name="T7" fmla="*/ 2147483647 h 962"/>
                <a:gd name="T8" fmla="*/ 2147483647 w 1562"/>
                <a:gd name="T9" fmla="*/ 2147483647 h 962"/>
                <a:gd name="T10" fmla="*/ 2147483647 w 1562"/>
                <a:gd name="T11" fmla="*/ 2147483647 h 962"/>
                <a:gd name="T12" fmla="*/ 2147483647 w 1562"/>
                <a:gd name="T13" fmla="*/ 2147483647 h 962"/>
                <a:gd name="T14" fmla="*/ 2147483647 w 1562"/>
                <a:gd name="T15" fmla="*/ 2147483647 h 962"/>
                <a:gd name="T16" fmla="*/ 2147483647 w 1562"/>
                <a:gd name="T17" fmla="*/ 2147483647 h 962"/>
                <a:gd name="T18" fmla="*/ 2147483647 w 1562"/>
                <a:gd name="T19" fmla="*/ 2147483647 h 962"/>
                <a:gd name="T20" fmla="*/ 2147483647 w 1562"/>
                <a:gd name="T21" fmla="*/ 2147483647 h 962"/>
                <a:gd name="T22" fmla="*/ 2147483647 w 1562"/>
                <a:gd name="T23" fmla="*/ 2147483647 h 962"/>
                <a:gd name="T24" fmla="*/ 2147483647 w 1562"/>
                <a:gd name="T25" fmla="*/ 2147483647 h 962"/>
                <a:gd name="T26" fmla="*/ 2147483647 w 1562"/>
                <a:gd name="T27" fmla="*/ 2147483647 h 962"/>
                <a:gd name="T28" fmla="*/ 2147483647 w 1562"/>
                <a:gd name="T29" fmla="*/ 2147483647 h 962"/>
                <a:gd name="T30" fmla="*/ 2147483647 w 1562"/>
                <a:gd name="T31" fmla="*/ 2147483647 h 962"/>
                <a:gd name="T32" fmla="*/ 2147483647 w 1562"/>
                <a:gd name="T33" fmla="*/ 2147483647 h 962"/>
                <a:gd name="T34" fmla="*/ 2147483647 w 1562"/>
                <a:gd name="T35" fmla="*/ 2147483647 h 962"/>
                <a:gd name="T36" fmla="*/ 2147483647 w 1562"/>
                <a:gd name="T37" fmla="*/ 2147483647 h 962"/>
                <a:gd name="T38" fmla="*/ 2147483647 w 1562"/>
                <a:gd name="T39" fmla="*/ 2147483647 h 962"/>
                <a:gd name="T40" fmla="*/ 2147483647 w 1562"/>
                <a:gd name="T41" fmla="*/ 2147483647 h 962"/>
                <a:gd name="T42" fmla="*/ 2147483647 w 1562"/>
                <a:gd name="T43" fmla="*/ 2147483647 h 962"/>
                <a:gd name="T44" fmla="*/ 2147483647 w 1562"/>
                <a:gd name="T45" fmla="*/ 2147483647 h 962"/>
                <a:gd name="T46" fmla="*/ 2147483647 w 1562"/>
                <a:gd name="T47" fmla="*/ 2147483647 h 962"/>
                <a:gd name="T48" fmla="*/ 2147483647 w 1562"/>
                <a:gd name="T49" fmla="*/ 2147483647 h 962"/>
                <a:gd name="T50" fmla="*/ 2147483647 w 1562"/>
                <a:gd name="T51" fmla="*/ 2147483647 h 962"/>
                <a:gd name="T52" fmla="*/ 2147483647 w 1562"/>
                <a:gd name="T53" fmla="*/ 2147483647 h 962"/>
                <a:gd name="T54" fmla="*/ 2147483647 w 1562"/>
                <a:gd name="T55" fmla="*/ 2147483647 h 962"/>
                <a:gd name="T56" fmla="*/ 2147483647 w 1562"/>
                <a:gd name="T57" fmla="*/ 2147483647 h 962"/>
                <a:gd name="T58" fmla="*/ 2147483647 w 1562"/>
                <a:gd name="T59" fmla="*/ 2147483647 h 962"/>
                <a:gd name="T60" fmla="*/ 2147483647 w 1562"/>
                <a:gd name="T61" fmla="*/ 2147483647 h 962"/>
                <a:gd name="T62" fmla="*/ 2147483647 w 1562"/>
                <a:gd name="T63" fmla="*/ 2147483647 h 962"/>
                <a:gd name="T64" fmla="*/ 2147483647 w 1562"/>
                <a:gd name="T65" fmla="*/ 2147483647 h 962"/>
                <a:gd name="T66" fmla="*/ 2147483647 w 1562"/>
                <a:gd name="T67" fmla="*/ 2147483647 h 962"/>
                <a:gd name="T68" fmla="*/ 2147483647 w 1562"/>
                <a:gd name="T69" fmla="*/ 2147483647 h 962"/>
                <a:gd name="T70" fmla="*/ 2147483647 w 1562"/>
                <a:gd name="T71" fmla="*/ 2147483647 h 962"/>
                <a:gd name="T72" fmla="*/ 2147483647 w 1562"/>
                <a:gd name="T73" fmla="*/ 2147483647 h 962"/>
                <a:gd name="T74" fmla="*/ 2147483647 w 1562"/>
                <a:gd name="T75" fmla="*/ 2147483647 h 962"/>
                <a:gd name="T76" fmla="*/ 2147483647 w 1562"/>
                <a:gd name="T77" fmla="*/ 2147483647 h 962"/>
                <a:gd name="T78" fmla="*/ 2147483647 w 1562"/>
                <a:gd name="T79" fmla="*/ 2147483647 h 962"/>
                <a:gd name="T80" fmla="*/ 2147483647 w 1562"/>
                <a:gd name="T81" fmla="*/ 2147483647 h 962"/>
                <a:gd name="T82" fmla="*/ 2147483647 w 1562"/>
                <a:gd name="T83" fmla="*/ 2147483647 h 962"/>
                <a:gd name="T84" fmla="*/ 2147483647 w 1562"/>
                <a:gd name="T85" fmla="*/ 2147483647 h 962"/>
                <a:gd name="T86" fmla="*/ 2147483647 w 1562"/>
                <a:gd name="T87" fmla="*/ 2147483647 h 962"/>
                <a:gd name="T88" fmla="*/ 0 w 1562"/>
                <a:gd name="T89" fmla="*/ 2147483647 h 962"/>
                <a:gd name="T90" fmla="*/ 2147483647 w 1562"/>
                <a:gd name="T91" fmla="*/ 2147483647 h 962"/>
                <a:gd name="T92" fmla="*/ 2147483647 w 1562"/>
                <a:gd name="T93" fmla="*/ 2147483647 h 962"/>
                <a:gd name="T94" fmla="*/ 2147483647 w 1562"/>
                <a:gd name="T95" fmla="*/ 2147483647 h 962"/>
                <a:gd name="T96" fmla="*/ 2147483647 w 1562"/>
                <a:gd name="T97" fmla="*/ 2147483647 h 962"/>
                <a:gd name="T98" fmla="*/ 2147483647 w 1562"/>
                <a:gd name="T99" fmla="*/ 2147483647 h 962"/>
                <a:gd name="T100" fmla="*/ 2147483647 w 1562"/>
                <a:gd name="T101" fmla="*/ 2147483647 h 962"/>
                <a:gd name="T102" fmla="*/ 2147483647 w 1562"/>
                <a:gd name="T103" fmla="*/ 2147483647 h 962"/>
                <a:gd name="T104" fmla="*/ 2147483647 w 1562"/>
                <a:gd name="T105" fmla="*/ 2147483647 h 962"/>
                <a:gd name="T106" fmla="*/ 2147483647 w 1562"/>
                <a:gd name="T107" fmla="*/ 2147483647 h 9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2"/>
                <a:gd name="T163" fmla="*/ 0 h 962"/>
                <a:gd name="T164" fmla="*/ 1562 w 1562"/>
                <a:gd name="T165" fmla="*/ 962 h 9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2" h="962">
                  <a:moveTo>
                    <a:pt x="1082" y="0"/>
                  </a:moveTo>
                  <a:lnTo>
                    <a:pt x="1096" y="0"/>
                  </a:lnTo>
                  <a:lnTo>
                    <a:pt x="1111" y="2"/>
                  </a:lnTo>
                  <a:lnTo>
                    <a:pt x="1127" y="4"/>
                  </a:lnTo>
                  <a:lnTo>
                    <a:pt x="1144" y="6"/>
                  </a:lnTo>
                  <a:lnTo>
                    <a:pt x="1163" y="10"/>
                  </a:lnTo>
                  <a:lnTo>
                    <a:pt x="1182" y="13"/>
                  </a:lnTo>
                  <a:lnTo>
                    <a:pt x="1203" y="19"/>
                  </a:lnTo>
                  <a:lnTo>
                    <a:pt x="1225" y="25"/>
                  </a:lnTo>
                  <a:lnTo>
                    <a:pt x="1248" y="33"/>
                  </a:lnTo>
                  <a:lnTo>
                    <a:pt x="1273" y="40"/>
                  </a:lnTo>
                  <a:lnTo>
                    <a:pt x="1297" y="50"/>
                  </a:lnTo>
                  <a:lnTo>
                    <a:pt x="1324" y="60"/>
                  </a:lnTo>
                  <a:lnTo>
                    <a:pt x="1351" y="71"/>
                  </a:lnTo>
                  <a:lnTo>
                    <a:pt x="1380" y="83"/>
                  </a:lnTo>
                  <a:lnTo>
                    <a:pt x="1411" y="94"/>
                  </a:lnTo>
                  <a:lnTo>
                    <a:pt x="1441" y="108"/>
                  </a:lnTo>
                  <a:lnTo>
                    <a:pt x="1457" y="115"/>
                  </a:lnTo>
                  <a:lnTo>
                    <a:pt x="1470" y="123"/>
                  </a:lnTo>
                  <a:lnTo>
                    <a:pt x="1484" y="131"/>
                  </a:lnTo>
                  <a:lnTo>
                    <a:pt x="1495" y="140"/>
                  </a:lnTo>
                  <a:lnTo>
                    <a:pt x="1507" y="148"/>
                  </a:lnTo>
                  <a:lnTo>
                    <a:pt x="1516" y="156"/>
                  </a:lnTo>
                  <a:lnTo>
                    <a:pt x="1524" y="163"/>
                  </a:lnTo>
                  <a:lnTo>
                    <a:pt x="1532" y="173"/>
                  </a:lnTo>
                  <a:lnTo>
                    <a:pt x="1539" y="180"/>
                  </a:lnTo>
                  <a:lnTo>
                    <a:pt x="1545" y="190"/>
                  </a:lnTo>
                  <a:lnTo>
                    <a:pt x="1551" y="198"/>
                  </a:lnTo>
                  <a:lnTo>
                    <a:pt x="1555" y="207"/>
                  </a:lnTo>
                  <a:lnTo>
                    <a:pt x="1557" y="217"/>
                  </a:lnTo>
                  <a:lnTo>
                    <a:pt x="1560" y="227"/>
                  </a:lnTo>
                  <a:lnTo>
                    <a:pt x="1560" y="236"/>
                  </a:lnTo>
                  <a:lnTo>
                    <a:pt x="1562" y="246"/>
                  </a:lnTo>
                  <a:lnTo>
                    <a:pt x="1560" y="259"/>
                  </a:lnTo>
                  <a:lnTo>
                    <a:pt x="1559" y="267"/>
                  </a:lnTo>
                  <a:lnTo>
                    <a:pt x="1559" y="273"/>
                  </a:lnTo>
                  <a:lnTo>
                    <a:pt x="1557" y="280"/>
                  </a:lnTo>
                  <a:lnTo>
                    <a:pt x="1553" y="288"/>
                  </a:lnTo>
                  <a:lnTo>
                    <a:pt x="1551" y="294"/>
                  </a:lnTo>
                  <a:lnTo>
                    <a:pt x="1547" y="301"/>
                  </a:lnTo>
                  <a:lnTo>
                    <a:pt x="1543" y="307"/>
                  </a:lnTo>
                  <a:lnTo>
                    <a:pt x="1537" y="313"/>
                  </a:lnTo>
                  <a:lnTo>
                    <a:pt x="1532" y="321"/>
                  </a:lnTo>
                  <a:lnTo>
                    <a:pt x="1526" y="326"/>
                  </a:lnTo>
                  <a:lnTo>
                    <a:pt x="1520" y="334"/>
                  </a:lnTo>
                  <a:lnTo>
                    <a:pt x="1514" y="340"/>
                  </a:lnTo>
                  <a:lnTo>
                    <a:pt x="1507" y="346"/>
                  </a:lnTo>
                  <a:lnTo>
                    <a:pt x="1499" y="353"/>
                  </a:lnTo>
                  <a:lnTo>
                    <a:pt x="1489" y="363"/>
                  </a:lnTo>
                  <a:lnTo>
                    <a:pt x="1480" y="372"/>
                  </a:lnTo>
                  <a:lnTo>
                    <a:pt x="1470" y="384"/>
                  </a:lnTo>
                  <a:lnTo>
                    <a:pt x="1463" y="396"/>
                  </a:lnTo>
                  <a:lnTo>
                    <a:pt x="1453" y="407"/>
                  </a:lnTo>
                  <a:lnTo>
                    <a:pt x="1445" y="420"/>
                  </a:lnTo>
                  <a:lnTo>
                    <a:pt x="1436" y="434"/>
                  </a:lnTo>
                  <a:lnTo>
                    <a:pt x="1428" y="447"/>
                  </a:lnTo>
                  <a:lnTo>
                    <a:pt x="1420" y="461"/>
                  </a:lnTo>
                  <a:lnTo>
                    <a:pt x="1411" y="476"/>
                  </a:lnTo>
                  <a:lnTo>
                    <a:pt x="1403" y="490"/>
                  </a:lnTo>
                  <a:lnTo>
                    <a:pt x="1395" y="507"/>
                  </a:lnTo>
                  <a:lnTo>
                    <a:pt x="1388" y="522"/>
                  </a:lnTo>
                  <a:lnTo>
                    <a:pt x="1380" y="539"/>
                  </a:lnTo>
                  <a:lnTo>
                    <a:pt x="1372" y="557"/>
                  </a:lnTo>
                  <a:lnTo>
                    <a:pt x="1367" y="574"/>
                  </a:lnTo>
                  <a:lnTo>
                    <a:pt x="1367" y="576"/>
                  </a:lnTo>
                  <a:lnTo>
                    <a:pt x="1365" y="578"/>
                  </a:lnTo>
                  <a:lnTo>
                    <a:pt x="1365" y="580"/>
                  </a:lnTo>
                  <a:lnTo>
                    <a:pt x="1363" y="582"/>
                  </a:lnTo>
                  <a:lnTo>
                    <a:pt x="1363" y="586"/>
                  </a:lnTo>
                  <a:lnTo>
                    <a:pt x="1361" y="589"/>
                  </a:lnTo>
                  <a:lnTo>
                    <a:pt x="1359" y="593"/>
                  </a:lnTo>
                  <a:lnTo>
                    <a:pt x="1357" y="599"/>
                  </a:lnTo>
                  <a:lnTo>
                    <a:pt x="1355" y="605"/>
                  </a:lnTo>
                  <a:lnTo>
                    <a:pt x="1353" y="611"/>
                  </a:lnTo>
                  <a:lnTo>
                    <a:pt x="1349" y="618"/>
                  </a:lnTo>
                  <a:lnTo>
                    <a:pt x="1347" y="624"/>
                  </a:lnTo>
                  <a:lnTo>
                    <a:pt x="1345" y="634"/>
                  </a:lnTo>
                  <a:lnTo>
                    <a:pt x="1342" y="641"/>
                  </a:lnTo>
                  <a:lnTo>
                    <a:pt x="1338" y="651"/>
                  </a:lnTo>
                  <a:lnTo>
                    <a:pt x="1334" y="660"/>
                  </a:lnTo>
                  <a:lnTo>
                    <a:pt x="1330" y="670"/>
                  </a:lnTo>
                  <a:lnTo>
                    <a:pt x="1326" y="682"/>
                  </a:lnTo>
                  <a:lnTo>
                    <a:pt x="1322" y="693"/>
                  </a:lnTo>
                  <a:lnTo>
                    <a:pt x="1319" y="705"/>
                  </a:lnTo>
                  <a:lnTo>
                    <a:pt x="1315" y="718"/>
                  </a:lnTo>
                  <a:lnTo>
                    <a:pt x="1309" y="731"/>
                  </a:lnTo>
                  <a:lnTo>
                    <a:pt x="1305" y="745"/>
                  </a:lnTo>
                  <a:lnTo>
                    <a:pt x="1299" y="758"/>
                  </a:lnTo>
                  <a:lnTo>
                    <a:pt x="1294" y="774"/>
                  </a:lnTo>
                  <a:lnTo>
                    <a:pt x="1290" y="789"/>
                  </a:lnTo>
                  <a:lnTo>
                    <a:pt x="1284" y="806"/>
                  </a:lnTo>
                  <a:lnTo>
                    <a:pt x="1278" y="822"/>
                  </a:lnTo>
                  <a:lnTo>
                    <a:pt x="1271" y="839"/>
                  </a:lnTo>
                  <a:lnTo>
                    <a:pt x="1265" y="858"/>
                  </a:lnTo>
                  <a:lnTo>
                    <a:pt x="1259" y="875"/>
                  </a:lnTo>
                  <a:lnTo>
                    <a:pt x="1253" y="887"/>
                  </a:lnTo>
                  <a:lnTo>
                    <a:pt x="1246" y="897"/>
                  </a:lnTo>
                  <a:lnTo>
                    <a:pt x="1240" y="904"/>
                  </a:lnTo>
                  <a:lnTo>
                    <a:pt x="1230" y="914"/>
                  </a:lnTo>
                  <a:lnTo>
                    <a:pt x="1223" y="921"/>
                  </a:lnTo>
                  <a:lnTo>
                    <a:pt x="1213" y="927"/>
                  </a:lnTo>
                  <a:lnTo>
                    <a:pt x="1205" y="935"/>
                  </a:lnTo>
                  <a:lnTo>
                    <a:pt x="1194" y="941"/>
                  </a:lnTo>
                  <a:lnTo>
                    <a:pt x="1184" y="945"/>
                  </a:lnTo>
                  <a:lnTo>
                    <a:pt x="1175" y="950"/>
                  </a:lnTo>
                  <a:lnTo>
                    <a:pt x="1163" y="952"/>
                  </a:lnTo>
                  <a:lnTo>
                    <a:pt x="1152" y="956"/>
                  </a:lnTo>
                  <a:lnTo>
                    <a:pt x="1140" y="958"/>
                  </a:lnTo>
                  <a:lnTo>
                    <a:pt x="1127" y="960"/>
                  </a:lnTo>
                  <a:lnTo>
                    <a:pt x="1115" y="962"/>
                  </a:lnTo>
                  <a:lnTo>
                    <a:pt x="1102" y="962"/>
                  </a:lnTo>
                  <a:lnTo>
                    <a:pt x="1082" y="962"/>
                  </a:lnTo>
                  <a:lnTo>
                    <a:pt x="1067" y="960"/>
                  </a:lnTo>
                  <a:lnTo>
                    <a:pt x="1050" y="960"/>
                  </a:lnTo>
                  <a:lnTo>
                    <a:pt x="1036" y="958"/>
                  </a:lnTo>
                  <a:lnTo>
                    <a:pt x="1021" y="956"/>
                  </a:lnTo>
                  <a:lnTo>
                    <a:pt x="1010" y="954"/>
                  </a:lnTo>
                  <a:lnTo>
                    <a:pt x="998" y="950"/>
                  </a:lnTo>
                  <a:lnTo>
                    <a:pt x="988" y="948"/>
                  </a:lnTo>
                  <a:lnTo>
                    <a:pt x="979" y="945"/>
                  </a:lnTo>
                  <a:lnTo>
                    <a:pt x="971" y="941"/>
                  </a:lnTo>
                  <a:lnTo>
                    <a:pt x="965" y="935"/>
                  </a:lnTo>
                  <a:lnTo>
                    <a:pt x="960" y="929"/>
                  </a:lnTo>
                  <a:lnTo>
                    <a:pt x="956" y="923"/>
                  </a:lnTo>
                  <a:lnTo>
                    <a:pt x="954" y="918"/>
                  </a:lnTo>
                  <a:lnTo>
                    <a:pt x="952" y="912"/>
                  </a:lnTo>
                  <a:lnTo>
                    <a:pt x="950" y="904"/>
                  </a:lnTo>
                  <a:lnTo>
                    <a:pt x="950" y="900"/>
                  </a:lnTo>
                  <a:lnTo>
                    <a:pt x="950" y="893"/>
                  </a:lnTo>
                  <a:lnTo>
                    <a:pt x="950" y="887"/>
                  </a:lnTo>
                  <a:lnTo>
                    <a:pt x="952" y="877"/>
                  </a:lnTo>
                  <a:lnTo>
                    <a:pt x="952" y="868"/>
                  </a:lnTo>
                  <a:lnTo>
                    <a:pt x="954" y="856"/>
                  </a:lnTo>
                  <a:lnTo>
                    <a:pt x="954" y="845"/>
                  </a:lnTo>
                  <a:lnTo>
                    <a:pt x="958" y="831"/>
                  </a:lnTo>
                  <a:lnTo>
                    <a:pt x="962" y="793"/>
                  </a:lnTo>
                  <a:lnTo>
                    <a:pt x="965" y="756"/>
                  </a:lnTo>
                  <a:lnTo>
                    <a:pt x="971" y="720"/>
                  </a:lnTo>
                  <a:lnTo>
                    <a:pt x="975" y="685"/>
                  </a:lnTo>
                  <a:lnTo>
                    <a:pt x="979" y="653"/>
                  </a:lnTo>
                  <a:lnTo>
                    <a:pt x="983" y="622"/>
                  </a:lnTo>
                  <a:lnTo>
                    <a:pt x="985" y="591"/>
                  </a:lnTo>
                  <a:lnTo>
                    <a:pt x="988" y="563"/>
                  </a:lnTo>
                  <a:lnTo>
                    <a:pt x="988" y="547"/>
                  </a:lnTo>
                  <a:lnTo>
                    <a:pt x="990" y="532"/>
                  </a:lnTo>
                  <a:lnTo>
                    <a:pt x="992" y="516"/>
                  </a:lnTo>
                  <a:lnTo>
                    <a:pt x="992" y="503"/>
                  </a:lnTo>
                  <a:lnTo>
                    <a:pt x="994" y="476"/>
                  </a:lnTo>
                  <a:lnTo>
                    <a:pt x="996" y="451"/>
                  </a:lnTo>
                  <a:lnTo>
                    <a:pt x="998" y="426"/>
                  </a:lnTo>
                  <a:lnTo>
                    <a:pt x="1000" y="405"/>
                  </a:lnTo>
                  <a:lnTo>
                    <a:pt x="1000" y="384"/>
                  </a:lnTo>
                  <a:lnTo>
                    <a:pt x="1002" y="365"/>
                  </a:lnTo>
                  <a:lnTo>
                    <a:pt x="1000" y="357"/>
                  </a:lnTo>
                  <a:lnTo>
                    <a:pt x="1000" y="351"/>
                  </a:lnTo>
                  <a:lnTo>
                    <a:pt x="998" y="346"/>
                  </a:lnTo>
                  <a:lnTo>
                    <a:pt x="996" y="342"/>
                  </a:lnTo>
                  <a:lnTo>
                    <a:pt x="994" y="338"/>
                  </a:lnTo>
                  <a:lnTo>
                    <a:pt x="990" y="332"/>
                  </a:lnTo>
                  <a:lnTo>
                    <a:pt x="987" y="328"/>
                  </a:lnTo>
                  <a:lnTo>
                    <a:pt x="983" y="326"/>
                  </a:lnTo>
                  <a:lnTo>
                    <a:pt x="977" y="323"/>
                  </a:lnTo>
                  <a:lnTo>
                    <a:pt x="971" y="321"/>
                  </a:lnTo>
                  <a:lnTo>
                    <a:pt x="965" y="319"/>
                  </a:lnTo>
                  <a:lnTo>
                    <a:pt x="958" y="317"/>
                  </a:lnTo>
                  <a:lnTo>
                    <a:pt x="950" y="315"/>
                  </a:lnTo>
                  <a:lnTo>
                    <a:pt x="942" y="313"/>
                  </a:lnTo>
                  <a:lnTo>
                    <a:pt x="935" y="313"/>
                  </a:lnTo>
                  <a:lnTo>
                    <a:pt x="925" y="313"/>
                  </a:lnTo>
                  <a:lnTo>
                    <a:pt x="898" y="313"/>
                  </a:lnTo>
                  <a:lnTo>
                    <a:pt x="871" y="315"/>
                  </a:lnTo>
                  <a:lnTo>
                    <a:pt x="841" y="317"/>
                  </a:lnTo>
                  <a:lnTo>
                    <a:pt x="810" y="321"/>
                  </a:lnTo>
                  <a:lnTo>
                    <a:pt x="777" y="326"/>
                  </a:lnTo>
                  <a:lnTo>
                    <a:pt x="760" y="328"/>
                  </a:lnTo>
                  <a:lnTo>
                    <a:pt x="743" y="332"/>
                  </a:lnTo>
                  <a:lnTo>
                    <a:pt x="725" y="336"/>
                  </a:lnTo>
                  <a:lnTo>
                    <a:pt x="706" y="338"/>
                  </a:lnTo>
                  <a:lnTo>
                    <a:pt x="687" y="344"/>
                  </a:lnTo>
                  <a:lnTo>
                    <a:pt x="668" y="348"/>
                  </a:lnTo>
                  <a:lnTo>
                    <a:pt x="626" y="355"/>
                  </a:lnTo>
                  <a:lnTo>
                    <a:pt x="587" y="363"/>
                  </a:lnTo>
                  <a:lnTo>
                    <a:pt x="551" y="371"/>
                  </a:lnTo>
                  <a:lnTo>
                    <a:pt x="516" y="378"/>
                  </a:lnTo>
                  <a:lnTo>
                    <a:pt x="484" y="384"/>
                  </a:lnTo>
                  <a:lnTo>
                    <a:pt x="453" y="390"/>
                  </a:lnTo>
                  <a:lnTo>
                    <a:pt x="424" y="394"/>
                  </a:lnTo>
                  <a:lnTo>
                    <a:pt x="395" y="399"/>
                  </a:lnTo>
                  <a:lnTo>
                    <a:pt x="370" y="403"/>
                  </a:lnTo>
                  <a:lnTo>
                    <a:pt x="345" y="405"/>
                  </a:lnTo>
                  <a:lnTo>
                    <a:pt x="324" y="409"/>
                  </a:lnTo>
                  <a:lnTo>
                    <a:pt x="303" y="411"/>
                  </a:lnTo>
                  <a:lnTo>
                    <a:pt x="284" y="413"/>
                  </a:lnTo>
                  <a:lnTo>
                    <a:pt x="267" y="415"/>
                  </a:lnTo>
                  <a:lnTo>
                    <a:pt x="251" y="415"/>
                  </a:lnTo>
                  <a:lnTo>
                    <a:pt x="238" y="415"/>
                  </a:lnTo>
                  <a:lnTo>
                    <a:pt x="228" y="415"/>
                  </a:lnTo>
                  <a:lnTo>
                    <a:pt x="219" y="415"/>
                  </a:lnTo>
                  <a:lnTo>
                    <a:pt x="209" y="413"/>
                  </a:lnTo>
                  <a:lnTo>
                    <a:pt x="201" y="411"/>
                  </a:lnTo>
                  <a:lnTo>
                    <a:pt x="192" y="409"/>
                  </a:lnTo>
                  <a:lnTo>
                    <a:pt x="182" y="407"/>
                  </a:lnTo>
                  <a:lnTo>
                    <a:pt x="173" y="403"/>
                  </a:lnTo>
                  <a:lnTo>
                    <a:pt x="163" y="399"/>
                  </a:lnTo>
                  <a:lnTo>
                    <a:pt x="144" y="390"/>
                  </a:lnTo>
                  <a:lnTo>
                    <a:pt x="125" y="380"/>
                  </a:lnTo>
                  <a:lnTo>
                    <a:pt x="105" y="367"/>
                  </a:lnTo>
                  <a:lnTo>
                    <a:pt x="88" y="353"/>
                  </a:lnTo>
                  <a:lnTo>
                    <a:pt x="77" y="348"/>
                  </a:lnTo>
                  <a:lnTo>
                    <a:pt x="67" y="342"/>
                  </a:lnTo>
                  <a:lnTo>
                    <a:pt x="57" y="338"/>
                  </a:lnTo>
                  <a:lnTo>
                    <a:pt x="50" y="332"/>
                  </a:lnTo>
                  <a:lnTo>
                    <a:pt x="42" y="328"/>
                  </a:lnTo>
                  <a:lnTo>
                    <a:pt x="34" y="323"/>
                  </a:lnTo>
                  <a:lnTo>
                    <a:pt x="29" y="319"/>
                  </a:lnTo>
                  <a:lnTo>
                    <a:pt x="21" y="315"/>
                  </a:lnTo>
                  <a:lnTo>
                    <a:pt x="17" y="309"/>
                  </a:lnTo>
                  <a:lnTo>
                    <a:pt x="11" y="305"/>
                  </a:lnTo>
                  <a:lnTo>
                    <a:pt x="8" y="301"/>
                  </a:lnTo>
                  <a:lnTo>
                    <a:pt x="6" y="298"/>
                  </a:lnTo>
                  <a:lnTo>
                    <a:pt x="2" y="294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275"/>
                  </a:lnTo>
                  <a:lnTo>
                    <a:pt x="2" y="271"/>
                  </a:lnTo>
                  <a:lnTo>
                    <a:pt x="4" y="267"/>
                  </a:lnTo>
                  <a:lnTo>
                    <a:pt x="6" y="263"/>
                  </a:lnTo>
                  <a:lnTo>
                    <a:pt x="9" y="259"/>
                  </a:lnTo>
                  <a:lnTo>
                    <a:pt x="13" y="257"/>
                  </a:lnTo>
                  <a:lnTo>
                    <a:pt x="17" y="253"/>
                  </a:lnTo>
                  <a:lnTo>
                    <a:pt x="23" y="252"/>
                  </a:lnTo>
                  <a:lnTo>
                    <a:pt x="29" y="250"/>
                  </a:lnTo>
                  <a:lnTo>
                    <a:pt x="34" y="248"/>
                  </a:lnTo>
                  <a:lnTo>
                    <a:pt x="42" y="248"/>
                  </a:lnTo>
                  <a:lnTo>
                    <a:pt x="48" y="246"/>
                  </a:lnTo>
                  <a:lnTo>
                    <a:pt x="57" y="246"/>
                  </a:lnTo>
                  <a:lnTo>
                    <a:pt x="65" y="246"/>
                  </a:lnTo>
                  <a:lnTo>
                    <a:pt x="75" y="246"/>
                  </a:lnTo>
                  <a:lnTo>
                    <a:pt x="109" y="242"/>
                  </a:lnTo>
                  <a:lnTo>
                    <a:pt x="144" y="238"/>
                  </a:lnTo>
                  <a:lnTo>
                    <a:pt x="178" y="234"/>
                  </a:lnTo>
                  <a:lnTo>
                    <a:pt x="211" y="230"/>
                  </a:lnTo>
                  <a:lnTo>
                    <a:pt x="244" y="227"/>
                  </a:lnTo>
                  <a:lnTo>
                    <a:pt x="276" y="223"/>
                  </a:lnTo>
                  <a:lnTo>
                    <a:pt x="307" y="219"/>
                  </a:lnTo>
                  <a:lnTo>
                    <a:pt x="338" y="215"/>
                  </a:lnTo>
                  <a:lnTo>
                    <a:pt x="368" y="211"/>
                  </a:lnTo>
                  <a:lnTo>
                    <a:pt x="397" y="205"/>
                  </a:lnTo>
                  <a:lnTo>
                    <a:pt x="426" y="202"/>
                  </a:lnTo>
                  <a:lnTo>
                    <a:pt x="455" y="196"/>
                  </a:lnTo>
                  <a:lnTo>
                    <a:pt x="482" y="192"/>
                  </a:lnTo>
                  <a:lnTo>
                    <a:pt x="509" y="186"/>
                  </a:lnTo>
                  <a:lnTo>
                    <a:pt x="533" y="182"/>
                  </a:lnTo>
                  <a:lnTo>
                    <a:pt x="560" y="177"/>
                  </a:lnTo>
                  <a:lnTo>
                    <a:pt x="610" y="165"/>
                  </a:lnTo>
                  <a:lnTo>
                    <a:pt x="662" y="152"/>
                  </a:lnTo>
                  <a:lnTo>
                    <a:pt x="714" y="136"/>
                  </a:lnTo>
                  <a:lnTo>
                    <a:pt x="764" y="121"/>
                  </a:lnTo>
                  <a:lnTo>
                    <a:pt x="814" y="104"/>
                  </a:lnTo>
                  <a:lnTo>
                    <a:pt x="864" y="85"/>
                  </a:lnTo>
                  <a:lnTo>
                    <a:pt x="914" y="63"/>
                  </a:lnTo>
                  <a:lnTo>
                    <a:pt x="963" y="40"/>
                  </a:lnTo>
                  <a:lnTo>
                    <a:pt x="983" y="31"/>
                  </a:lnTo>
                  <a:lnTo>
                    <a:pt x="1002" y="21"/>
                  </a:lnTo>
                  <a:lnTo>
                    <a:pt x="1019" y="15"/>
                  </a:lnTo>
                  <a:lnTo>
                    <a:pt x="1035" y="10"/>
                  </a:lnTo>
                  <a:lnTo>
                    <a:pt x="1048" y="6"/>
                  </a:lnTo>
                  <a:lnTo>
                    <a:pt x="1061" y="2"/>
                  </a:lnTo>
                  <a:lnTo>
                    <a:pt x="1073" y="0"/>
                  </a:lnTo>
                  <a:lnTo>
                    <a:pt x="108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726657" y="4737100"/>
              <a:ext cx="469900" cy="126207"/>
            </a:xfrm>
            <a:custGeom>
              <a:avLst/>
              <a:gdLst>
                <a:gd name="T0" fmla="*/ 2147483647 w 1185"/>
                <a:gd name="T1" fmla="*/ 0 h 319"/>
                <a:gd name="T2" fmla="*/ 2147483647 w 1185"/>
                <a:gd name="T3" fmla="*/ 2147483647 h 319"/>
                <a:gd name="T4" fmla="*/ 2147483647 w 1185"/>
                <a:gd name="T5" fmla="*/ 2147483647 h 319"/>
                <a:gd name="T6" fmla="*/ 2147483647 w 1185"/>
                <a:gd name="T7" fmla="*/ 2147483647 h 319"/>
                <a:gd name="T8" fmla="*/ 2147483647 w 1185"/>
                <a:gd name="T9" fmla="*/ 2147483647 h 319"/>
                <a:gd name="T10" fmla="*/ 2147483647 w 1185"/>
                <a:gd name="T11" fmla="*/ 2147483647 h 319"/>
                <a:gd name="T12" fmla="*/ 2147483647 w 1185"/>
                <a:gd name="T13" fmla="*/ 2147483647 h 319"/>
                <a:gd name="T14" fmla="*/ 2147483647 w 1185"/>
                <a:gd name="T15" fmla="*/ 2147483647 h 319"/>
                <a:gd name="T16" fmla="*/ 2147483647 w 1185"/>
                <a:gd name="T17" fmla="*/ 2147483647 h 319"/>
                <a:gd name="T18" fmla="*/ 2147483647 w 1185"/>
                <a:gd name="T19" fmla="*/ 2147483647 h 319"/>
                <a:gd name="T20" fmla="*/ 2147483647 w 1185"/>
                <a:gd name="T21" fmla="*/ 2147483647 h 319"/>
                <a:gd name="T22" fmla="*/ 2147483647 w 1185"/>
                <a:gd name="T23" fmla="*/ 2147483647 h 319"/>
                <a:gd name="T24" fmla="*/ 2147483647 w 1185"/>
                <a:gd name="T25" fmla="*/ 2147483647 h 319"/>
                <a:gd name="T26" fmla="*/ 2147483647 w 1185"/>
                <a:gd name="T27" fmla="*/ 2147483647 h 319"/>
                <a:gd name="T28" fmla="*/ 2147483647 w 1185"/>
                <a:gd name="T29" fmla="*/ 2147483647 h 319"/>
                <a:gd name="T30" fmla="*/ 2147483647 w 1185"/>
                <a:gd name="T31" fmla="*/ 2147483647 h 319"/>
                <a:gd name="T32" fmla="*/ 2147483647 w 1185"/>
                <a:gd name="T33" fmla="*/ 2147483647 h 319"/>
                <a:gd name="T34" fmla="*/ 2147483647 w 1185"/>
                <a:gd name="T35" fmla="*/ 2147483647 h 319"/>
                <a:gd name="T36" fmla="*/ 2147483647 w 1185"/>
                <a:gd name="T37" fmla="*/ 2147483647 h 319"/>
                <a:gd name="T38" fmla="*/ 2147483647 w 1185"/>
                <a:gd name="T39" fmla="*/ 2147483647 h 319"/>
                <a:gd name="T40" fmla="*/ 2147483647 w 1185"/>
                <a:gd name="T41" fmla="*/ 2147483647 h 319"/>
                <a:gd name="T42" fmla="*/ 2147483647 w 1185"/>
                <a:gd name="T43" fmla="*/ 2147483647 h 319"/>
                <a:gd name="T44" fmla="*/ 2147483647 w 1185"/>
                <a:gd name="T45" fmla="*/ 2147483647 h 319"/>
                <a:gd name="T46" fmla="*/ 2147483647 w 1185"/>
                <a:gd name="T47" fmla="*/ 2147483647 h 319"/>
                <a:gd name="T48" fmla="*/ 2147483647 w 1185"/>
                <a:gd name="T49" fmla="*/ 2147483647 h 319"/>
                <a:gd name="T50" fmla="*/ 2147483647 w 1185"/>
                <a:gd name="T51" fmla="*/ 2147483647 h 319"/>
                <a:gd name="T52" fmla="*/ 2147483647 w 1185"/>
                <a:gd name="T53" fmla="*/ 2147483647 h 319"/>
                <a:gd name="T54" fmla="*/ 2147483647 w 1185"/>
                <a:gd name="T55" fmla="*/ 2147483647 h 319"/>
                <a:gd name="T56" fmla="*/ 2147483647 w 1185"/>
                <a:gd name="T57" fmla="*/ 2147483647 h 319"/>
                <a:gd name="T58" fmla="*/ 2147483647 w 1185"/>
                <a:gd name="T59" fmla="*/ 2147483647 h 319"/>
                <a:gd name="T60" fmla="*/ 2147483647 w 1185"/>
                <a:gd name="T61" fmla="*/ 2147483647 h 319"/>
                <a:gd name="T62" fmla="*/ 2147483647 w 1185"/>
                <a:gd name="T63" fmla="*/ 2147483647 h 319"/>
                <a:gd name="T64" fmla="*/ 2147483647 w 1185"/>
                <a:gd name="T65" fmla="*/ 2147483647 h 319"/>
                <a:gd name="T66" fmla="*/ 2147483647 w 1185"/>
                <a:gd name="T67" fmla="*/ 2147483647 h 319"/>
                <a:gd name="T68" fmla="*/ 2147483647 w 1185"/>
                <a:gd name="T69" fmla="*/ 2147483647 h 319"/>
                <a:gd name="T70" fmla="*/ 2147483647 w 1185"/>
                <a:gd name="T71" fmla="*/ 2147483647 h 319"/>
                <a:gd name="T72" fmla="*/ 2147483647 w 1185"/>
                <a:gd name="T73" fmla="*/ 2147483647 h 319"/>
                <a:gd name="T74" fmla="*/ 0 w 1185"/>
                <a:gd name="T75" fmla="*/ 2147483647 h 319"/>
                <a:gd name="T76" fmla="*/ 2147483647 w 1185"/>
                <a:gd name="T77" fmla="*/ 2147483647 h 319"/>
                <a:gd name="T78" fmla="*/ 2147483647 w 1185"/>
                <a:gd name="T79" fmla="*/ 2147483647 h 319"/>
                <a:gd name="T80" fmla="*/ 2147483647 w 1185"/>
                <a:gd name="T81" fmla="*/ 2147483647 h 319"/>
                <a:gd name="T82" fmla="*/ 2147483647 w 1185"/>
                <a:gd name="T83" fmla="*/ 2147483647 h 319"/>
                <a:gd name="T84" fmla="*/ 2147483647 w 1185"/>
                <a:gd name="T85" fmla="*/ 2147483647 h 319"/>
                <a:gd name="T86" fmla="*/ 2147483647 w 1185"/>
                <a:gd name="T87" fmla="*/ 2147483647 h 319"/>
                <a:gd name="T88" fmla="*/ 2147483647 w 1185"/>
                <a:gd name="T89" fmla="*/ 2147483647 h 319"/>
                <a:gd name="T90" fmla="*/ 2147483647 w 1185"/>
                <a:gd name="T91" fmla="*/ 2147483647 h 319"/>
                <a:gd name="T92" fmla="*/ 2147483647 w 1185"/>
                <a:gd name="T93" fmla="*/ 2147483647 h 319"/>
                <a:gd name="T94" fmla="*/ 2147483647 w 1185"/>
                <a:gd name="T95" fmla="*/ 2147483647 h 319"/>
                <a:gd name="T96" fmla="*/ 2147483647 w 1185"/>
                <a:gd name="T97" fmla="*/ 2147483647 h 319"/>
                <a:gd name="T98" fmla="*/ 2147483647 w 1185"/>
                <a:gd name="T99" fmla="*/ 0 h 319"/>
                <a:gd name="T100" fmla="*/ 2147483647 w 1185"/>
                <a:gd name="T101" fmla="*/ 0 h 3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5"/>
                <a:gd name="T154" fmla="*/ 0 h 319"/>
                <a:gd name="T155" fmla="*/ 1185 w 1185"/>
                <a:gd name="T156" fmla="*/ 319 h 3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5" h="319">
                  <a:moveTo>
                    <a:pt x="812" y="0"/>
                  </a:moveTo>
                  <a:lnTo>
                    <a:pt x="824" y="0"/>
                  </a:lnTo>
                  <a:lnTo>
                    <a:pt x="835" y="0"/>
                  </a:lnTo>
                  <a:lnTo>
                    <a:pt x="847" y="2"/>
                  </a:lnTo>
                  <a:lnTo>
                    <a:pt x="860" y="4"/>
                  </a:lnTo>
                  <a:lnTo>
                    <a:pt x="872" y="6"/>
                  </a:lnTo>
                  <a:lnTo>
                    <a:pt x="887" y="10"/>
                  </a:lnTo>
                  <a:lnTo>
                    <a:pt x="901" y="13"/>
                  </a:lnTo>
                  <a:lnTo>
                    <a:pt x="916" y="17"/>
                  </a:lnTo>
                  <a:lnTo>
                    <a:pt x="931" y="21"/>
                  </a:lnTo>
                  <a:lnTo>
                    <a:pt x="949" y="27"/>
                  </a:lnTo>
                  <a:lnTo>
                    <a:pt x="964" y="33"/>
                  </a:lnTo>
                  <a:lnTo>
                    <a:pt x="983" y="40"/>
                  </a:lnTo>
                  <a:lnTo>
                    <a:pt x="1001" y="48"/>
                  </a:lnTo>
                  <a:lnTo>
                    <a:pt x="1020" y="56"/>
                  </a:lnTo>
                  <a:lnTo>
                    <a:pt x="1039" y="63"/>
                  </a:lnTo>
                  <a:lnTo>
                    <a:pt x="1058" y="73"/>
                  </a:lnTo>
                  <a:lnTo>
                    <a:pt x="1074" y="83"/>
                  </a:lnTo>
                  <a:lnTo>
                    <a:pt x="1087" y="92"/>
                  </a:lnTo>
                  <a:lnTo>
                    <a:pt x="1100" y="102"/>
                  </a:lnTo>
                  <a:lnTo>
                    <a:pt x="1112" y="109"/>
                  </a:lnTo>
                  <a:lnTo>
                    <a:pt x="1123" y="119"/>
                  </a:lnTo>
                  <a:lnTo>
                    <a:pt x="1133" y="127"/>
                  </a:lnTo>
                  <a:lnTo>
                    <a:pt x="1143" y="134"/>
                  </a:lnTo>
                  <a:lnTo>
                    <a:pt x="1152" y="142"/>
                  </a:lnTo>
                  <a:lnTo>
                    <a:pt x="1160" y="150"/>
                  </a:lnTo>
                  <a:lnTo>
                    <a:pt x="1166" y="157"/>
                  </a:lnTo>
                  <a:lnTo>
                    <a:pt x="1171" y="165"/>
                  </a:lnTo>
                  <a:lnTo>
                    <a:pt x="1175" y="171"/>
                  </a:lnTo>
                  <a:lnTo>
                    <a:pt x="1179" y="179"/>
                  </a:lnTo>
                  <a:lnTo>
                    <a:pt x="1181" y="184"/>
                  </a:lnTo>
                  <a:lnTo>
                    <a:pt x="1183" y="192"/>
                  </a:lnTo>
                  <a:lnTo>
                    <a:pt x="1185" y="198"/>
                  </a:lnTo>
                  <a:lnTo>
                    <a:pt x="1183" y="205"/>
                  </a:lnTo>
                  <a:lnTo>
                    <a:pt x="1181" y="213"/>
                  </a:lnTo>
                  <a:lnTo>
                    <a:pt x="1179" y="219"/>
                  </a:lnTo>
                  <a:lnTo>
                    <a:pt x="1173" y="225"/>
                  </a:lnTo>
                  <a:lnTo>
                    <a:pt x="1168" y="228"/>
                  </a:lnTo>
                  <a:lnTo>
                    <a:pt x="1160" y="230"/>
                  </a:lnTo>
                  <a:lnTo>
                    <a:pt x="1150" y="232"/>
                  </a:lnTo>
                  <a:lnTo>
                    <a:pt x="1141" y="232"/>
                  </a:lnTo>
                  <a:lnTo>
                    <a:pt x="1100" y="232"/>
                  </a:lnTo>
                  <a:lnTo>
                    <a:pt x="1060" y="234"/>
                  </a:lnTo>
                  <a:lnTo>
                    <a:pt x="1022" y="236"/>
                  </a:lnTo>
                  <a:lnTo>
                    <a:pt x="985" y="238"/>
                  </a:lnTo>
                  <a:lnTo>
                    <a:pt x="949" y="240"/>
                  </a:lnTo>
                  <a:lnTo>
                    <a:pt x="912" y="244"/>
                  </a:lnTo>
                  <a:lnTo>
                    <a:pt x="878" y="250"/>
                  </a:lnTo>
                  <a:lnTo>
                    <a:pt x="843" y="255"/>
                  </a:lnTo>
                  <a:lnTo>
                    <a:pt x="818" y="257"/>
                  </a:lnTo>
                  <a:lnTo>
                    <a:pt x="793" y="261"/>
                  </a:lnTo>
                  <a:lnTo>
                    <a:pt x="770" y="263"/>
                  </a:lnTo>
                  <a:lnTo>
                    <a:pt x="745" y="265"/>
                  </a:lnTo>
                  <a:lnTo>
                    <a:pt x="724" y="269"/>
                  </a:lnTo>
                  <a:lnTo>
                    <a:pt x="703" y="271"/>
                  </a:lnTo>
                  <a:lnTo>
                    <a:pt x="682" y="273"/>
                  </a:lnTo>
                  <a:lnTo>
                    <a:pt x="661" y="274"/>
                  </a:lnTo>
                  <a:lnTo>
                    <a:pt x="642" y="276"/>
                  </a:lnTo>
                  <a:lnTo>
                    <a:pt x="624" y="278"/>
                  </a:lnTo>
                  <a:lnTo>
                    <a:pt x="607" y="280"/>
                  </a:lnTo>
                  <a:lnTo>
                    <a:pt x="590" y="282"/>
                  </a:lnTo>
                  <a:lnTo>
                    <a:pt x="574" y="284"/>
                  </a:lnTo>
                  <a:lnTo>
                    <a:pt x="559" y="286"/>
                  </a:lnTo>
                  <a:lnTo>
                    <a:pt x="546" y="288"/>
                  </a:lnTo>
                  <a:lnTo>
                    <a:pt x="532" y="290"/>
                  </a:lnTo>
                  <a:lnTo>
                    <a:pt x="519" y="290"/>
                  </a:lnTo>
                  <a:lnTo>
                    <a:pt x="507" y="292"/>
                  </a:lnTo>
                  <a:lnTo>
                    <a:pt x="496" y="294"/>
                  </a:lnTo>
                  <a:lnTo>
                    <a:pt x="486" y="294"/>
                  </a:lnTo>
                  <a:lnTo>
                    <a:pt x="476" y="296"/>
                  </a:lnTo>
                  <a:lnTo>
                    <a:pt x="469" y="296"/>
                  </a:lnTo>
                  <a:lnTo>
                    <a:pt x="461" y="298"/>
                  </a:lnTo>
                  <a:lnTo>
                    <a:pt x="453" y="298"/>
                  </a:lnTo>
                  <a:lnTo>
                    <a:pt x="448" y="299"/>
                  </a:lnTo>
                  <a:lnTo>
                    <a:pt x="442" y="299"/>
                  </a:lnTo>
                  <a:lnTo>
                    <a:pt x="438" y="299"/>
                  </a:lnTo>
                  <a:lnTo>
                    <a:pt x="434" y="299"/>
                  </a:lnTo>
                  <a:lnTo>
                    <a:pt x="430" y="301"/>
                  </a:lnTo>
                  <a:lnTo>
                    <a:pt x="429" y="301"/>
                  </a:lnTo>
                  <a:lnTo>
                    <a:pt x="400" y="305"/>
                  </a:lnTo>
                  <a:lnTo>
                    <a:pt x="375" y="309"/>
                  </a:lnTo>
                  <a:lnTo>
                    <a:pt x="350" y="311"/>
                  </a:lnTo>
                  <a:lnTo>
                    <a:pt x="329" y="313"/>
                  </a:lnTo>
                  <a:lnTo>
                    <a:pt x="308" y="315"/>
                  </a:lnTo>
                  <a:lnTo>
                    <a:pt x="286" y="317"/>
                  </a:lnTo>
                  <a:lnTo>
                    <a:pt x="269" y="317"/>
                  </a:lnTo>
                  <a:lnTo>
                    <a:pt x="252" y="319"/>
                  </a:lnTo>
                  <a:lnTo>
                    <a:pt x="235" y="317"/>
                  </a:lnTo>
                  <a:lnTo>
                    <a:pt x="217" y="317"/>
                  </a:lnTo>
                  <a:lnTo>
                    <a:pt x="200" y="317"/>
                  </a:lnTo>
                  <a:lnTo>
                    <a:pt x="185" y="315"/>
                  </a:lnTo>
                  <a:lnTo>
                    <a:pt x="171" y="313"/>
                  </a:lnTo>
                  <a:lnTo>
                    <a:pt x="156" y="311"/>
                  </a:lnTo>
                  <a:lnTo>
                    <a:pt x="142" y="309"/>
                  </a:lnTo>
                  <a:lnTo>
                    <a:pt x="129" y="305"/>
                  </a:lnTo>
                  <a:lnTo>
                    <a:pt x="118" y="301"/>
                  </a:lnTo>
                  <a:lnTo>
                    <a:pt x="106" y="298"/>
                  </a:lnTo>
                  <a:lnTo>
                    <a:pt x="94" y="294"/>
                  </a:lnTo>
                  <a:lnTo>
                    <a:pt x="83" y="290"/>
                  </a:lnTo>
                  <a:lnTo>
                    <a:pt x="73" y="284"/>
                  </a:lnTo>
                  <a:lnTo>
                    <a:pt x="66" y="278"/>
                  </a:lnTo>
                  <a:lnTo>
                    <a:pt x="58" y="273"/>
                  </a:lnTo>
                  <a:lnTo>
                    <a:pt x="50" y="267"/>
                  </a:lnTo>
                  <a:lnTo>
                    <a:pt x="39" y="255"/>
                  </a:lnTo>
                  <a:lnTo>
                    <a:pt x="29" y="244"/>
                  </a:lnTo>
                  <a:lnTo>
                    <a:pt x="20" y="232"/>
                  </a:lnTo>
                  <a:lnTo>
                    <a:pt x="14" y="221"/>
                  </a:lnTo>
                  <a:lnTo>
                    <a:pt x="8" y="209"/>
                  </a:lnTo>
                  <a:lnTo>
                    <a:pt x="2" y="198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4" y="150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6"/>
                  </a:lnTo>
                  <a:lnTo>
                    <a:pt x="20" y="132"/>
                  </a:lnTo>
                  <a:lnTo>
                    <a:pt x="23" y="129"/>
                  </a:lnTo>
                  <a:lnTo>
                    <a:pt x="31" y="127"/>
                  </a:lnTo>
                  <a:lnTo>
                    <a:pt x="37" y="125"/>
                  </a:lnTo>
                  <a:lnTo>
                    <a:pt x="45" y="123"/>
                  </a:lnTo>
                  <a:lnTo>
                    <a:pt x="52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81" y="119"/>
                  </a:lnTo>
                  <a:lnTo>
                    <a:pt x="154" y="111"/>
                  </a:lnTo>
                  <a:lnTo>
                    <a:pt x="225" y="104"/>
                  </a:lnTo>
                  <a:lnTo>
                    <a:pt x="294" y="94"/>
                  </a:lnTo>
                  <a:lnTo>
                    <a:pt x="361" y="84"/>
                  </a:lnTo>
                  <a:lnTo>
                    <a:pt x="429" y="73"/>
                  </a:lnTo>
                  <a:lnTo>
                    <a:pt x="494" y="61"/>
                  </a:lnTo>
                  <a:lnTo>
                    <a:pt x="559" y="48"/>
                  </a:lnTo>
                  <a:lnTo>
                    <a:pt x="624" y="35"/>
                  </a:lnTo>
                  <a:lnTo>
                    <a:pt x="642" y="29"/>
                  </a:lnTo>
                  <a:lnTo>
                    <a:pt x="657" y="25"/>
                  </a:lnTo>
                  <a:lnTo>
                    <a:pt x="672" y="21"/>
                  </a:lnTo>
                  <a:lnTo>
                    <a:pt x="688" y="19"/>
                  </a:lnTo>
                  <a:lnTo>
                    <a:pt x="703" y="15"/>
                  </a:lnTo>
                  <a:lnTo>
                    <a:pt x="716" y="13"/>
                  </a:lnTo>
                  <a:lnTo>
                    <a:pt x="730" y="10"/>
                  </a:lnTo>
                  <a:lnTo>
                    <a:pt x="741" y="8"/>
                  </a:lnTo>
                  <a:lnTo>
                    <a:pt x="753" y="6"/>
                  </a:lnTo>
                  <a:lnTo>
                    <a:pt x="763" y="4"/>
                  </a:lnTo>
                  <a:lnTo>
                    <a:pt x="774" y="2"/>
                  </a:lnTo>
                  <a:lnTo>
                    <a:pt x="782" y="2"/>
                  </a:lnTo>
                  <a:lnTo>
                    <a:pt x="791" y="0"/>
                  </a:lnTo>
                  <a:lnTo>
                    <a:pt x="799" y="0"/>
                  </a:lnTo>
                  <a:lnTo>
                    <a:pt x="807" y="0"/>
                  </a:lnTo>
                  <a:lnTo>
                    <a:pt x="81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198938" y="4208463"/>
              <a:ext cx="492919" cy="1201738"/>
            </a:xfrm>
            <a:custGeom>
              <a:avLst/>
              <a:gdLst>
                <a:gd name="T0" fmla="*/ 2147483647 w 1242"/>
                <a:gd name="T1" fmla="*/ 2147483647 h 3027"/>
                <a:gd name="T2" fmla="*/ 2147483647 w 1242"/>
                <a:gd name="T3" fmla="*/ 2147483647 h 3027"/>
                <a:gd name="T4" fmla="*/ 2147483647 w 1242"/>
                <a:gd name="T5" fmla="*/ 2147483647 h 3027"/>
                <a:gd name="T6" fmla="*/ 2147483647 w 1242"/>
                <a:gd name="T7" fmla="*/ 2147483647 h 3027"/>
                <a:gd name="T8" fmla="*/ 2147483647 w 1242"/>
                <a:gd name="T9" fmla="*/ 2147483647 h 3027"/>
                <a:gd name="T10" fmla="*/ 2147483647 w 1242"/>
                <a:gd name="T11" fmla="*/ 2147483647 h 3027"/>
                <a:gd name="T12" fmla="*/ 2147483647 w 1242"/>
                <a:gd name="T13" fmla="*/ 2147483647 h 3027"/>
                <a:gd name="T14" fmla="*/ 2147483647 w 1242"/>
                <a:gd name="T15" fmla="*/ 2147483647 h 3027"/>
                <a:gd name="T16" fmla="*/ 2147483647 w 1242"/>
                <a:gd name="T17" fmla="*/ 2147483647 h 3027"/>
                <a:gd name="T18" fmla="*/ 2147483647 w 1242"/>
                <a:gd name="T19" fmla="*/ 2147483647 h 3027"/>
                <a:gd name="T20" fmla="*/ 2147483647 w 1242"/>
                <a:gd name="T21" fmla="*/ 2147483647 h 3027"/>
                <a:gd name="T22" fmla="*/ 2147483647 w 1242"/>
                <a:gd name="T23" fmla="*/ 2147483647 h 3027"/>
                <a:gd name="T24" fmla="*/ 2147483647 w 1242"/>
                <a:gd name="T25" fmla="*/ 2147483647 h 3027"/>
                <a:gd name="T26" fmla="*/ 2147483647 w 1242"/>
                <a:gd name="T27" fmla="*/ 2147483647 h 3027"/>
                <a:gd name="T28" fmla="*/ 2147483647 w 1242"/>
                <a:gd name="T29" fmla="*/ 2147483647 h 3027"/>
                <a:gd name="T30" fmla="*/ 2147483647 w 1242"/>
                <a:gd name="T31" fmla="*/ 2147483647 h 3027"/>
                <a:gd name="T32" fmla="*/ 2147483647 w 1242"/>
                <a:gd name="T33" fmla="*/ 2147483647 h 3027"/>
                <a:gd name="T34" fmla="*/ 2147483647 w 1242"/>
                <a:gd name="T35" fmla="*/ 2147483647 h 3027"/>
                <a:gd name="T36" fmla="*/ 2147483647 w 1242"/>
                <a:gd name="T37" fmla="*/ 2147483647 h 3027"/>
                <a:gd name="T38" fmla="*/ 2147483647 w 1242"/>
                <a:gd name="T39" fmla="*/ 2147483647 h 3027"/>
                <a:gd name="T40" fmla="*/ 2147483647 w 1242"/>
                <a:gd name="T41" fmla="*/ 2147483647 h 3027"/>
                <a:gd name="T42" fmla="*/ 2147483647 w 1242"/>
                <a:gd name="T43" fmla="*/ 2147483647 h 3027"/>
                <a:gd name="T44" fmla="*/ 2147483647 w 1242"/>
                <a:gd name="T45" fmla="*/ 2147483647 h 3027"/>
                <a:gd name="T46" fmla="*/ 2147483647 w 1242"/>
                <a:gd name="T47" fmla="*/ 2147483647 h 3027"/>
                <a:gd name="T48" fmla="*/ 2147483647 w 1242"/>
                <a:gd name="T49" fmla="*/ 2147483647 h 3027"/>
                <a:gd name="T50" fmla="*/ 2147483647 w 1242"/>
                <a:gd name="T51" fmla="*/ 2147483647 h 3027"/>
                <a:gd name="T52" fmla="*/ 2147483647 w 1242"/>
                <a:gd name="T53" fmla="*/ 2147483647 h 3027"/>
                <a:gd name="T54" fmla="*/ 2147483647 w 1242"/>
                <a:gd name="T55" fmla="*/ 2147483647 h 3027"/>
                <a:gd name="T56" fmla="*/ 2147483647 w 1242"/>
                <a:gd name="T57" fmla="*/ 2147483647 h 3027"/>
                <a:gd name="T58" fmla="*/ 2147483647 w 1242"/>
                <a:gd name="T59" fmla="*/ 2147483647 h 3027"/>
                <a:gd name="T60" fmla="*/ 2147483647 w 1242"/>
                <a:gd name="T61" fmla="*/ 2147483647 h 3027"/>
                <a:gd name="T62" fmla="*/ 2147483647 w 1242"/>
                <a:gd name="T63" fmla="*/ 2147483647 h 3027"/>
                <a:gd name="T64" fmla="*/ 2147483647 w 1242"/>
                <a:gd name="T65" fmla="*/ 2147483647 h 3027"/>
                <a:gd name="T66" fmla="*/ 2147483647 w 1242"/>
                <a:gd name="T67" fmla="*/ 2147483647 h 3027"/>
                <a:gd name="T68" fmla="*/ 2147483647 w 1242"/>
                <a:gd name="T69" fmla="*/ 2147483647 h 3027"/>
                <a:gd name="T70" fmla="*/ 2147483647 w 1242"/>
                <a:gd name="T71" fmla="*/ 2147483647 h 3027"/>
                <a:gd name="T72" fmla="*/ 2147483647 w 1242"/>
                <a:gd name="T73" fmla="*/ 2147483647 h 3027"/>
                <a:gd name="T74" fmla="*/ 2147483647 w 1242"/>
                <a:gd name="T75" fmla="*/ 2147483647 h 3027"/>
                <a:gd name="T76" fmla="*/ 2147483647 w 1242"/>
                <a:gd name="T77" fmla="*/ 2147483647 h 3027"/>
                <a:gd name="T78" fmla="*/ 2147483647 w 1242"/>
                <a:gd name="T79" fmla="*/ 2147483647 h 3027"/>
                <a:gd name="T80" fmla="*/ 2147483647 w 1242"/>
                <a:gd name="T81" fmla="*/ 2147483647 h 3027"/>
                <a:gd name="T82" fmla="*/ 2147483647 w 1242"/>
                <a:gd name="T83" fmla="*/ 2147483647 h 3027"/>
                <a:gd name="T84" fmla="*/ 2147483647 w 1242"/>
                <a:gd name="T85" fmla="*/ 2147483647 h 3027"/>
                <a:gd name="T86" fmla="*/ 2147483647 w 1242"/>
                <a:gd name="T87" fmla="*/ 2147483647 h 3027"/>
                <a:gd name="T88" fmla="*/ 2147483647 w 1242"/>
                <a:gd name="T89" fmla="*/ 2147483647 h 3027"/>
                <a:gd name="T90" fmla="*/ 2147483647 w 1242"/>
                <a:gd name="T91" fmla="*/ 2147483647 h 3027"/>
                <a:gd name="T92" fmla="*/ 2147483647 w 1242"/>
                <a:gd name="T93" fmla="*/ 2147483647 h 3027"/>
                <a:gd name="T94" fmla="*/ 2147483647 w 1242"/>
                <a:gd name="T95" fmla="*/ 2147483647 h 3027"/>
                <a:gd name="T96" fmla="*/ 2147483647 w 1242"/>
                <a:gd name="T97" fmla="*/ 2147483647 h 3027"/>
                <a:gd name="T98" fmla="*/ 2147483647 w 1242"/>
                <a:gd name="T99" fmla="*/ 2147483647 h 3027"/>
                <a:gd name="T100" fmla="*/ 2147483647 w 1242"/>
                <a:gd name="T101" fmla="*/ 2147483647 h 3027"/>
                <a:gd name="T102" fmla="*/ 2147483647 w 1242"/>
                <a:gd name="T103" fmla="*/ 2147483647 h 3027"/>
                <a:gd name="T104" fmla="*/ 2147483647 w 1242"/>
                <a:gd name="T105" fmla="*/ 2147483647 h 30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3027"/>
                <a:gd name="T161" fmla="*/ 1242 w 1242"/>
                <a:gd name="T162" fmla="*/ 3027 h 30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3027">
                  <a:moveTo>
                    <a:pt x="737" y="0"/>
                  </a:moveTo>
                  <a:lnTo>
                    <a:pt x="754" y="0"/>
                  </a:lnTo>
                  <a:lnTo>
                    <a:pt x="773" y="2"/>
                  </a:lnTo>
                  <a:lnTo>
                    <a:pt x="792" y="4"/>
                  </a:lnTo>
                  <a:lnTo>
                    <a:pt x="814" y="6"/>
                  </a:lnTo>
                  <a:lnTo>
                    <a:pt x="835" y="9"/>
                  </a:lnTo>
                  <a:lnTo>
                    <a:pt x="856" y="13"/>
                  </a:lnTo>
                  <a:lnTo>
                    <a:pt x="879" y="17"/>
                  </a:lnTo>
                  <a:lnTo>
                    <a:pt x="902" y="23"/>
                  </a:lnTo>
                  <a:lnTo>
                    <a:pt x="927" y="29"/>
                  </a:lnTo>
                  <a:lnTo>
                    <a:pt x="950" y="34"/>
                  </a:lnTo>
                  <a:lnTo>
                    <a:pt x="977" y="42"/>
                  </a:lnTo>
                  <a:lnTo>
                    <a:pt x="1002" y="50"/>
                  </a:lnTo>
                  <a:lnTo>
                    <a:pt x="1029" y="59"/>
                  </a:lnTo>
                  <a:lnTo>
                    <a:pt x="1057" y="69"/>
                  </a:lnTo>
                  <a:lnTo>
                    <a:pt x="1086" y="80"/>
                  </a:lnTo>
                  <a:lnTo>
                    <a:pt x="1115" y="92"/>
                  </a:lnTo>
                  <a:lnTo>
                    <a:pt x="1130" y="96"/>
                  </a:lnTo>
                  <a:lnTo>
                    <a:pt x="1144" y="101"/>
                  </a:lnTo>
                  <a:lnTo>
                    <a:pt x="1157" y="107"/>
                  </a:lnTo>
                  <a:lnTo>
                    <a:pt x="1169" y="115"/>
                  </a:lnTo>
                  <a:lnTo>
                    <a:pt x="1180" y="123"/>
                  </a:lnTo>
                  <a:lnTo>
                    <a:pt x="1190" y="132"/>
                  </a:lnTo>
                  <a:lnTo>
                    <a:pt x="1199" y="140"/>
                  </a:lnTo>
                  <a:lnTo>
                    <a:pt x="1209" y="151"/>
                  </a:lnTo>
                  <a:lnTo>
                    <a:pt x="1217" y="161"/>
                  </a:lnTo>
                  <a:lnTo>
                    <a:pt x="1222" y="173"/>
                  </a:lnTo>
                  <a:lnTo>
                    <a:pt x="1228" y="186"/>
                  </a:lnTo>
                  <a:lnTo>
                    <a:pt x="1232" y="197"/>
                  </a:lnTo>
                  <a:lnTo>
                    <a:pt x="1236" y="211"/>
                  </a:lnTo>
                  <a:lnTo>
                    <a:pt x="1238" y="226"/>
                  </a:lnTo>
                  <a:lnTo>
                    <a:pt x="1240" y="242"/>
                  </a:lnTo>
                  <a:lnTo>
                    <a:pt x="1242" y="257"/>
                  </a:lnTo>
                  <a:lnTo>
                    <a:pt x="1240" y="261"/>
                  </a:lnTo>
                  <a:lnTo>
                    <a:pt x="1240" y="267"/>
                  </a:lnTo>
                  <a:lnTo>
                    <a:pt x="1240" y="272"/>
                  </a:lnTo>
                  <a:lnTo>
                    <a:pt x="1240" y="278"/>
                  </a:lnTo>
                  <a:lnTo>
                    <a:pt x="1240" y="284"/>
                  </a:lnTo>
                  <a:lnTo>
                    <a:pt x="1238" y="292"/>
                  </a:lnTo>
                  <a:lnTo>
                    <a:pt x="1238" y="299"/>
                  </a:lnTo>
                  <a:lnTo>
                    <a:pt x="1236" y="307"/>
                  </a:lnTo>
                  <a:lnTo>
                    <a:pt x="1234" y="324"/>
                  </a:lnTo>
                  <a:lnTo>
                    <a:pt x="1232" y="343"/>
                  </a:lnTo>
                  <a:lnTo>
                    <a:pt x="1230" y="364"/>
                  </a:lnTo>
                  <a:lnTo>
                    <a:pt x="1228" y="388"/>
                  </a:lnTo>
                  <a:lnTo>
                    <a:pt x="1222" y="403"/>
                  </a:lnTo>
                  <a:lnTo>
                    <a:pt x="1217" y="420"/>
                  </a:lnTo>
                  <a:lnTo>
                    <a:pt x="1213" y="437"/>
                  </a:lnTo>
                  <a:lnTo>
                    <a:pt x="1209" y="457"/>
                  </a:lnTo>
                  <a:lnTo>
                    <a:pt x="1203" y="478"/>
                  </a:lnTo>
                  <a:lnTo>
                    <a:pt x="1201" y="499"/>
                  </a:lnTo>
                  <a:lnTo>
                    <a:pt x="1197" y="522"/>
                  </a:lnTo>
                  <a:lnTo>
                    <a:pt x="1194" y="547"/>
                  </a:lnTo>
                  <a:lnTo>
                    <a:pt x="1192" y="572"/>
                  </a:lnTo>
                  <a:lnTo>
                    <a:pt x="1190" y="599"/>
                  </a:lnTo>
                  <a:lnTo>
                    <a:pt x="1188" y="626"/>
                  </a:lnTo>
                  <a:lnTo>
                    <a:pt x="1186" y="654"/>
                  </a:lnTo>
                  <a:lnTo>
                    <a:pt x="1186" y="685"/>
                  </a:lnTo>
                  <a:lnTo>
                    <a:pt x="1184" y="718"/>
                  </a:lnTo>
                  <a:lnTo>
                    <a:pt x="1184" y="750"/>
                  </a:lnTo>
                  <a:lnTo>
                    <a:pt x="1184" y="785"/>
                  </a:lnTo>
                  <a:lnTo>
                    <a:pt x="1184" y="842"/>
                  </a:lnTo>
                  <a:lnTo>
                    <a:pt x="1184" y="900"/>
                  </a:lnTo>
                  <a:lnTo>
                    <a:pt x="1184" y="954"/>
                  </a:lnTo>
                  <a:lnTo>
                    <a:pt x="1186" y="1008"/>
                  </a:lnTo>
                  <a:lnTo>
                    <a:pt x="1186" y="1059"/>
                  </a:lnTo>
                  <a:lnTo>
                    <a:pt x="1186" y="1109"/>
                  </a:lnTo>
                  <a:lnTo>
                    <a:pt x="1188" y="1157"/>
                  </a:lnTo>
                  <a:lnTo>
                    <a:pt x="1188" y="1205"/>
                  </a:lnTo>
                  <a:lnTo>
                    <a:pt x="1190" y="1251"/>
                  </a:lnTo>
                  <a:lnTo>
                    <a:pt x="1192" y="1296"/>
                  </a:lnTo>
                  <a:lnTo>
                    <a:pt x="1194" y="1338"/>
                  </a:lnTo>
                  <a:lnTo>
                    <a:pt x="1196" y="1378"/>
                  </a:lnTo>
                  <a:lnTo>
                    <a:pt x="1196" y="1418"/>
                  </a:lnTo>
                  <a:lnTo>
                    <a:pt x="1197" y="1457"/>
                  </a:lnTo>
                  <a:lnTo>
                    <a:pt x="1201" y="1495"/>
                  </a:lnTo>
                  <a:lnTo>
                    <a:pt x="1203" y="1530"/>
                  </a:lnTo>
                  <a:lnTo>
                    <a:pt x="1207" y="1606"/>
                  </a:lnTo>
                  <a:lnTo>
                    <a:pt x="1211" y="1683"/>
                  </a:lnTo>
                  <a:lnTo>
                    <a:pt x="1215" y="1760"/>
                  </a:lnTo>
                  <a:lnTo>
                    <a:pt x="1217" y="1837"/>
                  </a:lnTo>
                  <a:lnTo>
                    <a:pt x="1219" y="1914"/>
                  </a:lnTo>
                  <a:lnTo>
                    <a:pt x="1220" y="1989"/>
                  </a:lnTo>
                  <a:lnTo>
                    <a:pt x="1222" y="2063"/>
                  </a:lnTo>
                  <a:lnTo>
                    <a:pt x="1222" y="2140"/>
                  </a:lnTo>
                  <a:lnTo>
                    <a:pt x="1222" y="2169"/>
                  </a:lnTo>
                  <a:lnTo>
                    <a:pt x="1220" y="2198"/>
                  </a:lnTo>
                  <a:lnTo>
                    <a:pt x="1220" y="2227"/>
                  </a:lnTo>
                  <a:lnTo>
                    <a:pt x="1220" y="2253"/>
                  </a:lnTo>
                  <a:lnTo>
                    <a:pt x="1219" y="2282"/>
                  </a:lnTo>
                  <a:lnTo>
                    <a:pt x="1217" y="2307"/>
                  </a:lnTo>
                  <a:lnTo>
                    <a:pt x="1215" y="2334"/>
                  </a:lnTo>
                  <a:lnTo>
                    <a:pt x="1213" y="2359"/>
                  </a:lnTo>
                  <a:lnTo>
                    <a:pt x="1211" y="2384"/>
                  </a:lnTo>
                  <a:lnTo>
                    <a:pt x="1209" y="2409"/>
                  </a:lnTo>
                  <a:lnTo>
                    <a:pt x="1207" y="2432"/>
                  </a:lnTo>
                  <a:lnTo>
                    <a:pt x="1203" y="2457"/>
                  </a:lnTo>
                  <a:lnTo>
                    <a:pt x="1199" y="2478"/>
                  </a:lnTo>
                  <a:lnTo>
                    <a:pt x="1197" y="2501"/>
                  </a:lnTo>
                  <a:lnTo>
                    <a:pt x="1194" y="2522"/>
                  </a:lnTo>
                  <a:lnTo>
                    <a:pt x="1190" y="2543"/>
                  </a:lnTo>
                  <a:lnTo>
                    <a:pt x="1184" y="2564"/>
                  </a:lnTo>
                  <a:lnTo>
                    <a:pt x="1180" y="2584"/>
                  </a:lnTo>
                  <a:lnTo>
                    <a:pt x="1176" y="2603"/>
                  </a:lnTo>
                  <a:lnTo>
                    <a:pt x="1171" y="2622"/>
                  </a:lnTo>
                  <a:lnTo>
                    <a:pt x="1167" y="2639"/>
                  </a:lnTo>
                  <a:lnTo>
                    <a:pt x="1161" y="2657"/>
                  </a:lnTo>
                  <a:lnTo>
                    <a:pt x="1155" y="2674"/>
                  </a:lnTo>
                  <a:lnTo>
                    <a:pt x="1149" y="2689"/>
                  </a:lnTo>
                  <a:lnTo>
                    <a:pt x="1144" y="2705"/>
                  </a:lnTo>
                  <a:lnTo>
                    <a:pt x="1138" y="2720"/>
                  </a:lnTo>
                  <a:lnTo>
                    <a:pt x="1130" y="2735"/>
                  </a:lnTo>
                  <a:lnTo>
                    <a:pt x="1125" y="2749"/>
                  </a:lnTo>
                  <a:lnTo>
                    <a:pt x="1117" y="2762"/>
                  </a:lnTo>
                  <a:lnTo>
                    <a:pt x="1111" y="2776"/>
                  </a:lnTo>
                  <a:lnTo>
                    <a:pt x="1103" y="2787"/>
                  </a:lnTo>
                  <a:lnTo>
                    <a:pt x="1096" y="2799"/>
                  </a:lnTo>
                  <a:lnTo>
                    <a:pt x="1082" y="2812"/>
                  </a:lnTo>
                  <a:lnTo>
                    <a:pt x="1069" y="2827"/>
                  </a:lnTo>
                  <a:lnTo>
                    <a:pt x="1044" y="2852"/>
                  </a:lnTo>
                  <a:lnTo>
                    <a:pt x="1019" y="2877"/>
                  </a:lnTo>
                  <a:lnTo>
                    <a:pt x="994" y="2900"/>
                  </a:lnTo>
                  <a:lnTo>
                    <a:pt x="969" y="2920"/>
                  </a:lnTo>
                  <a:lnTo>
                    <a:pt x="946" y="2939"/>
                  </a:lnTo>
                  <a:lnTo>
                    <a:pt x="923" y="2956"/>
                  </a:lnTo>
                  <a:lnTo>
                    <a:pt x="902" y="2971"/>
                  </a:lnTo>
                  <a:lnTo>
                    <a:pt x="881" y="2985"/>
                  </a:lnTo>
                  <a:lnTo>
                    <a:pt x="860" y="2994"/>
                  </a:lnTo>
                  <a:lnTo>
                    <a:pt x="840" y="3004"/>
                  </a:lnTo>
                  <a:lnTo>
                    <a:pt x="821" y="3014"/>
                  </a:lnTo>
                  <a:lnTo>
                    <a:pt x="802" y="3019"/>
                  </a:lnTo>
                  <a:lnTo>
                    <a:pt x="783" y="3023"/>
                  </a:lnTo>
                  <a:lnTo>
                    <a:pt x="766" y="3025"/>
                  </a:lnTo>
                  <a:lnTo>
                    <a:pt x="750" y="3027"/>
                  </a:lnTo>
                  <a:lnTo>
                    <a:pt x="739" y="3027"/>
                  </a:lnTo>
                  <a:lnTo>
                    <a:pt x="729" y="3025"/>
                  </a:lnTo>
                  <a:lnTo>
                    <a:pt x="718" y="3023"/>
                  </a:lnTo>
                  <a:lnTo>
                    <a:pt x="708" y="3021"/>
                  </a:lnTo>
                  <a:lnTo>
                    <a:pt x="698" y="3019"/>
                  </a:lnTo>
                  <a:lnTo>
                    <a:pt x="689" y="3016"/>
                  </a:lnTo>
                  <a:lnTo>
                    <a:pt x="677" y="3012"/>
                  </a:lnTo>
                  <a:lnTo>
                    <a:pt x="668" y="3006"/>
                  </a:lnTo>
                  <a:lnTo>
                    <a:pt x="660" y="3000"/>
                  </a:lnTo>
                  <a:lnTo>
                    <a:pt x="650" y="2994"/>
                  </a:lnTo>
                  <a:lnTo>
                    <a:pt x="641" y="2989"/>
                  </a:lnTo>
                  <a:lnTo>
                    <a:pt x="631" y="2981"/>
                  </a:lnTo>
                  <a:lnTo>
                    <a:pt x="623" y="2973"/>
                  </a:lnTo>
                  <a:lnTo>
                    <a:pt x="614" y="2966"/>
                  </a:lnTo>
                  <a:lnTo>
                    <a:pt x="606" y="2956"/>
                  </a:lnTo>
                  <a:lnTo>
                    <a:pt x="599" y="2946"/>
                  </a:lnTo>
                  <a:lnTo>
                    <a:pt x="575" y="2920"/>
                  </a:lnTo>
                  <a:lnTo>
                    <a:pt x="551" y="2893"/>
                  </a:lnTo>
                  <a:lnTo>
                    <a:pt x="526" y="2866"/>
                  </a:lnTo>
                  <a:lnTo>
                    <a:pt x="501" y="2837"/>
                  </a:lnTo>
                  <a:lnTo>
                    <a:pt x="474" y="2810"/>
                  </a:lnTo>
                  <a:lnTo>
                    <a:pt x="445" y="2781"/>
                  </a:lnTo>
                  <a:lnTo>
                    <a:pt x="416" y="2754"/>
                  </a:lnTo>
                  <a:lnTo>
                    <a:pt x="385" y="2726"/>
                  </a:lnTo>
                  <a:lnTo>
                    <a:pt x="353" y="2697"/>
                  </a:lnTo>
                  <a:lnTo>
                    <a:pt x="322" y="2668"/>
                  </a:lnTo>
                  <a:lnTo>
                    <a:pt x="288" y="2637"/>
                  </a:lnTo>
                  <a:lnTo>
                    <a:pt x="253" y="2609"/>
                  </a:lnTo>
                  <a:lnTo>
                    <a:pt x="218" y="2578"/>
                  </a:lnTo>
                  <a:lnTo>
                    <a:pt x="182" y="2547"/>
                  </a:lnTo>
                  <a:lnTo>
                    <a:pt x="144" y="2516"/>
                  </a:lnTo>
                  <a:lnTo>
                    <a:pt x="107" y="2486"/>
                  </a:lnTo>
                  <a:lnTo>
                    <a:pt x="94" y="2478"/>
                  </a:lnTo>
                  <a:lnTo>
                    <a:pt x="82" y="2470"/>
                  </a:lnTo>
                  <a:lnTo>
                    <a:pt x="71" y="2465"/>
                  </a:lnTo>
                  <a:lnTo>
                    <a:pt x="61" y="2457"/>
                  </a:lnTo>
                  <a:lnTo>
                    <a:pt x="51" y="2449"/>
                  </a:lnTo>
                  <a:lnTo>
                    <a:pt x="42" y="2443"/>
                  </a:lnTo>
                  <a:lnTo>
                    <a:pt x="34" y="2436"/>
                  </a:lnTo>
                  <a:lnTo>
                    <a:pt x="26" y="2430"/>
                  </a:lnTo>
                  <a:lnTo>
                    <a:pt x="21" y="2424"/>
                  </a:lnTo>
                  <a:lnTo>
                    <a:pt x="15" y="2419"/>
                  </a:lnTo>
                  <a:lnTo>
                    <a:pt x="11" y="2411"/>
                  </a:lnTo>
                  <a:lnTo>
                    <a:pt x="5" y="2405"/>
                  </a:lnTo>
                  <a:lnTo>
                    <a:pt x="3" y="2399"/>
                  </a:lnTo>
                  <a:lnTo>
                    <a:pt x="2" y="2394"/>
                  </a:lnTo>
                  <a:lnTo>
                    <a:pt x="0" y="2390"/>
                  </a:lnTo>
                  <a:lnTo>
                    <a:pt x="0" y="2384"/>
                  </a:lnTo>
                  <a:lnTo>
                    <a:pt x="0" y="2374"/>
                  </a:lnTo>
                  <a:lnTo>
                    <a:pt x="2" y="2365"/>
                  </a:lnTo>
                  <a:lnTo>
                    <a:pt x="5" y="2359"/>
                  </a:lnTo>
                  <a:lnTo>
                    <a:pt x="9" y="2353"/>
                  </a:lnTo>
                  <a:lnTo>
                    <a:pt x="15" y="2349"/>
                  </a:lnTo>
                  <a:lnTo>
                    <a:pt x="23" y="2346"/>
                  </a:lnTo>
                  <a:lnTo>
                    <a:pt x="32" y="2344"/>
                  </a:lnTo>
                  <a:lnTo>
                    <a:pt x="44" y="2344"/>
                  </a:lnTo>
                  <a:lnTo>
                    <a:pt x="53" y="2344"/>
                  </a:lnTo>
                  <a:lnTo>
                    <a:pt x="65" y="2346"/>
                  </a:lnTo>
                  <a:lnTo>
                    <a:pt x="76" y="2346"/>
                  </a:lnTo>
                  <a:lnTo>
                    <a:pt x="90" y="2347"/>
                  </a:lnTo>
                  <a:lnTo>
                    <a:pt x="105" y="2349"/>
                  </a:lnTo>
                  <a:lnTo>
                    <a:pt x="121" y="2351"/>
                  </a:lnTo>
                  <a:lnTo>
                    <a:pt x="138" y="2353"/>
                  </a:lnTo>
                  <a:lnTo>
                    <a:pt x="157" y="2355"/>
                  </a:lnTo>
                  <a:lnTo>
                    <a:pt x="178" y="2357"/>
                  </a:lnTo>
                  <a:lnTo>
                    <a:pt x="199" y="2361"/>
                  </a:lnTo>
                  <a:lnTo>
                    <a:pt x="220" y="2363"/>
                  </a:lnTo>
                  <a:lnTo>
                    <a:pt x="240" y="2365"/>
                  </a:lnTo>
                  <a:lnTo>
                    <a:pt x="259" y="2367"/>
                  </a:lnTo>
                  <a:lnTo>
                    <a:pt x="278" y="2371"/>
                  </a:lnTo>
                  <a:lnTo>
                    <a:pt x="297" y="2372"/>
                  </a:lnTo>
                  <a:lnTo>
                    <a:pt x="314" y="2374"/>
                  </a:lnTo>
                  <a:lnTo>
                    <a:pt x="332" y="2376"/>
                  </a:lnTo>
                  <a:lnTo>
                    <a:pt x="349" y="2378"/>
                  </a:lnTo>
                  <a:lnTo>
                    <a:pt x="366" y="2378"/>
                  </a:lnTo>
                  <a:lnTo>
                    <a:pt x="382" y="2380"/>
                  </a:lnTo>
                  <a:lnTo>
                    <a:pt x="397" y="2382"/>
                  </a:lnTo>
                  <a:lnTo>
                    <a:pt x="412" y="2384"/>
                  </a:lnTo>
                  <a:lnTo>
                    <a:pt x="428" y="2384"/>
                  </a:lnTo>
                  <a:lnTo>
                    <a:pt x="441" y="2386"/>
                  </a:lnTo>
                  <a:lnTo>
                    <a:pt x="455" y="2388"/>
                  </a:lnTo>
                  <a:lnTo>
                    <a:pt x="468" y="2388"/>
                  </a:lnTo>
                  <a:lnTo>
                    <a:pt x="480" y="2390"/>
                  </a:lnTo>
                  <a:lnTo>
                    <a:pt x="491" y="2390"/>
                  </a:lnTo>
                  <a:lnTo>
                    <a:pt x="503" y="2392"/>
                  </a:lnTo>
                  <a:lnTo>
                    <a:pt x="514" y="2392"/>
                  </a:lnTo>
                  <a:lnTo>
                    <a:pt x="526" y="2392"/>
                  </a:lnTo>
                  <a:lnTo>
                    <a:pt x="535" y="2394"/>
                  </a:lnTo>
                  <a:lnTo>
                    <a:pt x="545" y="2394"/>
                  </a:lnTo>
                  <a:lnTo>
                    <a:pt x="554" y="2394"/>
                  </a:lnTo>
                  <a:lnTo>
                    <a:pt x="562" y="2394"/>
                  </a:lnTo>
                  <a:lnTo>
                    <a:pt x="570" y="2395"/>
                  </a:lnTo>
                  <a:lnTo>
                    <a:pt x="577" y="2395"/>
                  </a:lnTo>
                  <a:lnTo>
                    <a:pt x="585" y="2395"/>
                  </a:lnTo>
                  <a:lnTo>
                    <a:pt x="591" y="2395"/>
                  </a:lnTo>
                  <a:lnTo>
                    <a:pt x="599" y="2395"/>
                  </a:lnTo>
                  <a:lnTo>
                    <a:pt x="612" y="2394"/>
                  </a:lnTo>
                  <a:lnTo>
                    <a:pt x="625" y="2394"/>
                  </a:lnTo>
                  <a:lnTo>
                    <a:pt x="637" y="2390"/>
                  </a:lnTo>
                  <a:lnTo>
                    <a:pt x="650" y="2386"/>
                  </a:lnTo>
                  <a:lnTo>
                    <a:pt x="662" y="2382"/>
                  </a:lnTo>
                  <a:lnTo>
                    <a:pt x="671" y="2376"/>
                  </a:lnTo>
                  <a:lnTo>
                    <a:pt x="683" y="2369"/>
                  </a:lnTo>
                  <a:lnTo>
                    <a:pt x="693" y="2361"/>
                  </a:lnTo>
                  <a:lnTo>
                    <a:pt x="702" y="2351"/>
                  </a:lnTo>
                  <a:lnTo>
                    <a:pt x="710" y="2340"/>
                  </a:lnTo>
                  <a:lnTo>
                    <a:pt x="718" y="2328"/>
                  </a:lnTo>
                  <a:lnTo>
                    <a:pt x="725" y="2317"/>
                  </a:lnTo>
                  <a:lnTo>
                    <a:pt x="733" y="2301"/>
                  </a:lnTo>
                  <a:lnTo>
                    <a:pt x="739" y="2286"/>
                  </a:lnTo>
                  <a:lnTo>
                    <a:pt x="744" y="2271"/>
                  </a:lnTo>
                  <a:lnTo>
                    <a:pt x="750" y="2253"/>
                  </a:lnTo>
                  <a:lnTo>
                    <a:pt x="754" y="2240"/>
                  </a:lnTo>
                  <a:lnTo>
                    <a:pt x="758" y="2225"/>
                  </a:lnTo>
                  <a:lnTo>
                    <a:pt x="762" y="2209"/>
                  </a:lnTo>
                  <a:lnTo>
                    <a:pt x="764" y="2192"/>
                  </a:lnTo>
                  <a:lnTo>
                    <a:pt x="767" y="2173"/>
                  </a:lnTo>
                  <a:lnTo>
                    <a:pt x="771" y="2154"/>
                  </a:lnTo>
                  <a:lnTo>
                    <a:pt x="775" y="2131"/>
                  </a:lnTo>
                  <a:lnTo>
                    <a:pt x="777" y="2108"/>
                  </a:lnTo>
                  <a:lnTo>
                    <a:pt x="781" y="2083"/>
                  </a:lnTo>
                  <a:lnTo>
                    <a:pt x="783" y="2058"/>
                  </a:lnTo>
                  <a:lnTo>
                    <a:pt x="785" y="2029"/>
                  </a:lnTo>
                  <a:lnTo>
                    <a:pt x="789" y="2000"/>
                  </a:lnTo>
                  <a:lnTo>
                    <a:pt x="790" y="1969"/>
                  </a:lnTo>
                  <a:lnTo>
                    <a:pt x="792" y="1937"/>
                  </a:lnTo>
                  <a:lnTo>
                    <a:pt x="794" y="1904"/>
                  </a:lnTo>
                  <a:lnTo>
                    <a:pt x="796" y="1869"/>
                  </a:lnTo>
                  <a:lnTo>
                    <a:pt x="798" y="1833"/>
                  </a:lnTo>
                  <a:lnTo>
                    <a:pt x="800" y="1795"/>
                  </a:lnTo>
                  <a:lnTo>
                    <a:pt x="802" y="1754"/>
                  </a:lnTo>
                  <a:lnTo>
                    <a:pt x="804" y="1714"/>
                  </a:lnTo>
                  <a:lnTo>
                    <a:pt x="806" y="1672"/>
                  </a:lnTo>
                  <a:lnTo>
                    <a:pt x="806" y="1628"/>
                  </a:lnTo>
                  <a:lnTo>
                    <a:pt x="808" y="1583"/>
                  </a:lnTo>
                  <a:lnTo>
                    <a:pt x="808" y="1535"/>
                  </a:lnTo>
                  <a:lnTo>
                    <a:pt x="810" y="1487"/>
                  </a:lnTo>
                  <a:lnTo>
                    <a:pt x="810" y="1438"/>
                  </a:lnTo>
                  <a:lnTo>
                    <a:pt x="812" y="1388"/>
                  </a:lnTo>
                  <a:lnTo>
                    <a:pt x="812" y="1334"/>
                  </a:lnTo>
                  <a:lnTo>
                    <a:pt x="812" y="1280"/>
                  </a:lnTo>
                  <a:lnTo>
                    <a:pt x="812" y="1224"/>
                  </a:lnTo>
                  <a:lnTo>
                    <a:pt x="812" y="1167"/>
                  </a:lnTo>
                  <a:lnTo>
                    <a:pt x="812" y="1109"/>
                  </a:lnTo>
                  <a:lnTo>
                    <a:pt x="812" y="1046"/>
                  </a:lnTo>
                  <a:lnTo>
                    <a:pt x="810" y="985"/>
                  </a:lnTo>
                  <a:lnTo>
                    <a:pt x="808" y="923"/>
                  </a:lnTo>
                  <a:lnTo>
                    <a:pt x="806" y="866"/>
                  </a:lnTo>
                  <a:lnTo>
                    <a:pt x="802" y="808"/>
                  </a:lnTo>
                  <a:lnTo>
                    <a:pt x="798" y="752"/>
                  </a:lnTo>
                  <a:lnTo>
                    <a:pt x="792" y="697"/>
                  </a:lnTo>
                  <a:lnTo>
                    <a:pt x="787" y="645"/>
                  </a:lnTo>
                  <a:lnTo>
                    <a:pt x="781" y="593"/>
                  </a:lnTo>
                  <a:lnTo>
                    <a:pt x="773" y="541"/>
                  </a:lnTo>
                  <a:lnTo>
                    <a:pt x="766" y="493"/>
                  </a:lnTo>
                  <a:lnTo>
                    <a:pt x="756" y="445"/>
                  </a:lnTo>
                  <a:lnTo>
                    <a:pt x="746" y="399"/>
                  </a:lnTo>
                  <a:lnTo>
                    <a:pt x="735" y="353"/>
                  </a:lnTo>
                  <a:lnTo>
                    <a:pt x="723" y="311"/>
                  </a:lnTo>
                  <a:lnTo>
                    <a:pt x="712" y="268"/>
                  </a:lnTo>
                  <a:lnTo>
                    <a:pt x="700" y="240"/>
                  </a:lnTo>
                  <a:lnTo>
                    <a:pt x="691" y="215"/>
                  </a:lnTo>
                  <a:lnTo>
                    <a:pt x="681" y="190"/>
                  </a:lnTo>
                  <a:lnTo>
                    <a:pt x="675" y="167"/>
                  </a:lnTo>
                  <a:lnTo>
                    <a:pt x="670" y="146"/>
                  </a:lnTo>
                  <a:lnTo>
                    <a:pt x="664" y="125"/>
                  </a:lnTo>
                  <a:lnTo>
                    <a:pt x="664" y="117"/>
                  </a:lnTo>
                  <a:lnTo>
                    <a:pt x="662" y="107"/>
                  </a:lnTo>
                  <a:lnTo>
                    <a:pt x="662" y="100"/>
                  </a:lnTo>
                  <a:lnTo>
                    <a:pt x="662" y="92"/>
                  </a:lnTo>
                  <a:lnTo>
                    <a:pt x="662" y="80"/>
                  </a:lnTo>
                  <a:lnTo>
                    <a:pt x="662" y="69"/>
                  </a:lnTo>
                  <a:lnTo>
                    <a:pt x="664" y="59"/>
                  </a:lnTo>
                  <a:lnTo>
                    <a:pt x="666" y="52"/>
                  </a:lnTo>
                  <a:lnTo>
                    <a:pt x="668" y="42"/>
                  </a:lnTo>
                  <a:lnTo>
                    <a:pt x="671" y="34"/>
                  </a:lnTo>
                  <a:lnTo>
                    <a:pt x="675" y="29"/>
                  </a:lnTo>
                  <a:lnTo>
                    <a:pt x="679" y="23"/>
                  </a:lnTo>
                  <a:lnTo>
                    <a:pt x="685" y="17"/>
                  </a:lnTo>
                  <a:lnTo>
                    <a:pt x="691" y="13"/>
                  </a:lnTo>
                  <a:lnTo>
                    <a:pt x="696" y="9"/>
                  </a:lnTo>
                  <a:lnTo>
                    <a:pt x="704" y="6"/>
                  </a:lnTo>
                  <a:lnTo>
                    <a:pt x="710" y="4"/>
                  </a:lnTo>
                  <a:lnTo>
                    <a:pt x="719" y="2"/>
                  </a:lnTo>
                  <a:lnTo>
                    <a:pt x="727" y="0"/>
                  </a:lnTo>
                  <a:lnTo>
                    <a:pt x="7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 descr="C:\Users\Meishing\Dropbox\meizhouhuayu\pics\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295400"/>
            <a:ext cx="2235200" cy="1066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0"/>
            <a:ext cx="434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形声字：骑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崎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琦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埼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碕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5264807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075837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4660612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0984" y="5876620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好奇心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920425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新奇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100" y="3505200"/>
            <a:ext cx="1981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足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为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10400" y="5334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737557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8600" y="1219200"/>
            <a:ext cx="1752600" cy="1615641"/>
            <a:chOff x="228600" y="1219200"/>
            <a:chExt cx="1752600" cy="1615641"/>
          </a:xfrm>
        </p:grpSpPr>
        <p:pic>
          <p:nvPicPr>
            <p:cNvPr id="2" name="Picture 2" descr="C:\Users\Meishing\Dropbox\meizhouhuayu\pics\37.3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43333" r="44167"/>
            <a:stretch>
              <a:fillRect/>
            </a:stretch>
          </p:blipFill>
          <p:spPr bwMode="auto">
            <a:xfrm>
              <a:off x="228600" y="1219200"/>
              <a:ext cx="1752600" cy="1615641"/>
            </a:xfrm>
            <a:prstGeom prst="rect">
              <a:avLst/>
            </a:prstGeom>
            <a:noFill/>
          </p:spPr>
        </p:pic>
        <p:sp>
          <p:nvSpPr>
            <p:cNvPr id="32" name="Rectangle 31"/>
            <p:cNvSpPr/>
            <p:nvPr/>
          </p:nvSpPr>
          <p:spPr>
            <a:xfrm>
              <a:off x="1371600" y="1905000"/>
              <a:ext cx="4572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09800" y="990600"/>
            <a:ext cx="914400" cy="1901712"/>
            <a:chOff x="3051627" y="3737088"/>
            <a:chExt cx="891390" cy="2206512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051627" y="4453958"/>
              <a:ext cx="251185" cy="578757"/>
            </a:xfrm>
            <a:custGeom>
              <a:avLst/>
              <a:gdLst>
                <a:gd name="T0" fmla="*/ 2147483647 w 554"/>
                <a:gd name="T1" fmla="*/ 2147483647 h 1407"/>
                <a:gd name="T2" fmla="*/ 2147483647 w 554"/>
                <a:gd name="T3" fmla="*/ 2147483647 h 1407"/>
                <a:gd name="T4" fmla="*/ 2147483647 w 554"/>
                <a:gd name="T5" fmla="*/ 2147483647 h 1407"/>
                <a:gd name="T6" fmla="*/ 2147483647 w 554"/>
                <a:gd name="T7" fmla="*/ 2147483647 h 1407"/>
                <a:gd name="T8" fmla="*/ 2147483647 w 554"/>
                <a:gd name="T9" fmla="*/ 2147483647 h 1407"/>
                <a:gd name="T10" fmla="*/ 2147483647 w 554"/>
                <a:gd name="T11" fmla="*/ 2147483647 h 1407"/>
                <a:gd name="T12" fmla="*/ 2147483647 w 554"/>
                <a:gd name="T13" fmla="*/ 2147483647 h 1407"/>
                <a:gd name="T14" fmla="*/ 2147483647 w 554"/>
                <a:gd name="T15" fmla="*/ 2147483647 h 1407"/>
                <a:gd name="T16" fmla="*/ 2147483647 w 554"/>
                <a:gd name="T17" fmla="*/ 2147483647 h 1407"/>
                <a:gd name="T18" fmla="*/ 2147483647 w 554"/>
                <a:gd name="T19" fmla="*/ 2147483647 h 1407"/>
                <a:gd name="T20" fmla="*/ 2147483647 w 554"/>
                <a:gd name="T21" fmla="*/ 2147483647 h 1407"/>
                <a:gd name="T22" fmla="*/ 2147483647 w 554"/>
                <a:gd name="T23" fmla="*/ 2147483647 h 1407"/>
                <a:gd name="T24" fmla="*/ 2147483647 w 554"/>
                <a:gd name="T25" fmla="*/ 2147483647 h 1407"/>
                <a:gd name="T26" fmla="*/ 2147483647 w 554"/>
                <a:gd name="T27" fmla="*/ 2147483647 h 1407"/>
                <a:gd name="T28" fmla="*/ 2147483647 w 554"/>
                <a:gd name="T29" fmla="*/ 2147483647 h 1407"/>
                <a:gd name="T30" fmla="*/ 2147483647 w 554"/>
                <a:gd name="T31" fmla="*/ 2147483647 h 1407"/>
                <a:gd name="T32" fmla="*/ 2147483647 w 554"/>
                <a:gd name="T33" fmla="*/ 2147483647 h 1407"/>
                <a:gd name="T34" fmla="*/ 2147483647 w 554"/>
                <a:gd name="T35" fmla="*/ 2147483647 h 1407"/>
                <a:gd name="T36" fmla="*/ 2147483647 w 554"/>
                <a:gd name="T37" fmla="*/ 2147483647 h 1407"/>
                <a:gd name="T38" fmla="*/ 2147483647 w 554"/>
                <a:gd name="T39" fmla="*/ 2147483647 h 1407"/>
                <a:gd name="T40" fmla="*/ 2147483647 w 554"/>
                <a:gd name="T41" fmla="*/ 2147483647 h 1407"/>
                <a:gd name="T42" fmla="*/ 2147483647 w 554"/>
                <a:gd name="T43" fmla="*/ 2147483647 h 1407"/>
                <a:gd name="T44" fmla="*/ 2147483647 w 554"/>
                <a:gd name="T45" fmla="*/ 2147483647 h 1407"/>
                <a:gd name="T46" fmla="*/ 2147483647 w 554"/>
                <a:gd name="T47" fmla="*/ 2147483647 h 1407"/>
                <a:gd name="T48" fmla="*/ 2147483647 w 554"/>
                <a:gd name="T49" fmla="*/ 2147483647 h 1407"/>
                <a:gd name="T50" fmla="*/ 2147483647 w 554"/>
                <a:gd name="T51" fmla="*/ 2147483647 h 1407"/>
                <a:gd name="T52" fmla="*/ 2147483647 w 554"/>
                <a:gd name="T53" fmla="*/ 2147483647 h 1407"/>
                <a:gd name="T54" fmla="*/ 2147483647 w 554"/>
                <a:gd name="T55" fmla="*/ 2147483647 h 1407"/>
                <a:gd name="T56" fmla="*/ 2147483647 w 554"/>
                <a:gd name="T57" fmla="*/ 2147483647 h 1407"/>
                <a:gd name="T58" fmla="*/ 2147483647 w 554"/>
                <a:gd name="T59" fmla="*/ 2147483647 h 1407"/>
                <a:gd name="T60" fmla="*/ 2147483647 w 554"/>
                <a:gd name="T61" fmla="*/ 2147483647 h 1407"/>
                <a:gd name="T62" fmla="*/ 2147483647 w 554"/>
                <a:gd name="T63" fmla="*/ 2147483647 h 1407"/>
                <a:gd name="T64" fmla="*/ 2147483647 w 554"/>
                <a:gd name="T65" fmla="*/ 2147483647 h 1407"/>
                <a:gd name="T66" fmla="*/ 2147483647 w 554"/>
                <a:gd name="T67" fmla="*/ 2147483647 h 1407"/>
                <a:gd name="T68" fmla="*/ 0 w 554"/>
                <a:gd name="T69" fmla="*/ 2147483647 h 1407"/>
                <a:gd name="T70" fmla="*/ 2147483647 w 554"/>
                <a:gd name="T71" fmla="*/ 2147483647 h 1407"/>
                <a:gd name="T72" fmla="*/ 2147483647 w 554"/>
                <a:gd name="T73" fmla="*/ 2147483647 h 1407"/>
                <a:gd name="T74" fmla="*/ 2147483647 w 554"/>
                <a:gd name="T75" fmla="*/ 2147483647 h 1407"/>
                <a:gd name="T76" fmla="*/ 2147483647 w 554"/>
                <a:gd name="T77" fmla="*/ 2147483647 h 1407"/>
                <a:gd name="T78" fmla="*/ 2147483647 w 554"/>
                <a:gd name="T79" fmla="*/ 2147483647 h 1407"/>
                <a:gd name="T80" fmla="*/ 2147483647 w 554"/>
                <a:gd name="T81" fmla="*/ 2147483647 h 1407"/>
                <a:gd name="T82" fmla="*/ 2147483647 w 554"/>
                <a:gd name="T83" fmla="*/ 2147483647 h 1407"/>
                <a:gd name="T84" fmla="*/ 2147483647 w 554"/>
                <a:gd name="T85" fmla="*/ 2147483647 h 1407"/>
                <a:gd name="T86" fmla="*/ 2147483647 w 554"/>
                <a:gd name="T87" fmla="*/ 2147483647 h 1407"/>
                <a:gd name="T88" fmla="*/ 2147483647 w 554"/>
                <a:gd name="T89" fmla="*/ 2147483647 h 1407"/>
                <a:gd name="T90" fmla="*/ 2147483647 w 554"/>
                <a:gd name="T91" fmla="*/ 2147483647 h 1407"/>
                <a:gd name="T92" fmla="*/ 2147483647 w 554"/>
                <a:gd name="T93" fmla="*/ 2147483647 h 1407"/>
                <a:gd name="T94" fmla="*/ 2147483647 w 554"/>
                <a:gd name="T95" fmla="*/ 2147483647 h 1407"/>
                <a:gd name="T96" fmla="*/ 2147483647 w 554"/>
                <a:gd name="T97" fmla="*/ 2147483647 h 1407"/>
                <a:gd name="T98" fmla="*/ 2147483647 w 554"/>
                <a:gd name="T99" fmla="*/ 2147483647 h 1407"/>
                <a:gd name="T100" fmla="*/ 2147483647 w 554"/>
                <a:gd name="T101" fmla="*/ 2147483647 h 1407"/>
                <a:gd name="T102" fmla="*/ 2147483647 w 554"/>
                <a:gd name="T103" fmla="*/ 2147483647 h 1407"/>
                <a:gd name="T104" fmla="*/ 2147483647 w 554"/>
                <a:gd name="T105" fmla="*/ 2147483647 h 1407"/>
                <a:gd name="T106" fmla="*/ 2147483647 w 554"/>
                <a:gd name="T107" fmla="*/ 0 h 14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4"/>
                <a:gd name="T163" fmla="*/ 0 h 1407"/>
                <a:gd name="T164" fmla="*/ 554 w 554"/>
                <a:gd name="T165" fmla="*/ 1407 h 14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4" h="1407">
                  <a:moveTo>
                    <a:pt x="407" y="0"/>
                  </a:moveTo>
                  <a:lnTo>
                    <a:pt x="410" y="0"/>
                  </a:lnTo>
                  <a:lnTo>
                    <a:pt x="414" y="2"/>
                  </a:lnTo>
                  <a:lnTo>
                    <a:pt x="418" y="4"/>
                  </a:lnTo>
                  <a:lnTo>
                    <a:pt x="420" y="5"/>
                  </a:lnTo>
                  <a:lnTo>
                    <a:pt x="424" y="7"/>
                  </a:lnTo>
                  <a:lnTo>
                    <a:pt x="428" y="11"/>
                  </a:lnTo>
                  <a:lnTo>
                    <a:pt x="432" y="15"/>
                  </a:lnTo>
                  <a:lnTo>
                    <a:pt x="435" y="21"/>
                  </a:lnTo>
                  <a:lnTo>
                    <a:pt x="439" y="27"/>
                  </a:lnTo>
                  <a:lnTo>
                    <a:pt x="443" y="32"/>
                  </a:lnTo>
                  <a:lnTo>
                    <a:pt x="447" y="40"/>
                  </a:lnTo>
                  <a:lnTo>
                    <a:pt x="451" y="48"/>
                  </a:lnTo>
                  <a:lnTo>
                    <a:pt x="455" y="55"/>
                  </a:lnTo>
                  <a:lnTo>
                    <a:pt x="458" y="65"/>
                  </a:lnTo>
                  <a:lnTo>
                    <a:pt x="462" y="75"/>
                  </a:lnTo>
                  <a:lnTo>
                    <a:pt x="466" y="84"/>
                  </a:lnTo>
                  <a:lnTo>
                    <a:pt x="476" y="111"/>
                  </a:lnTo>
                  <a:lnTo>
                    <a:pt x="485" y="134"/>
                  </a:lnTo>
                  <a:lnTo>
                    <a:pt x="495" y="159"/>
                  </a:lnTo>
                  <a:lnTo>
                    <a:pt x="505" y="182"/>
                  </a:lnTo>
                  <a:lnTo>
                    <a:pt x="512" y="205"/>
                  </a:lnTo>
                  <a:lnTo>
                    <a:pt x="520" y="228"/>
                  </a:lnTo>
                  <a:lnTo>
                    <a:pt x="526" y="249"/>
                  </a:lnTo>
                  <a:lnTo>
                    <a:pt x="531" y="270"/>
                  </a:lnTo>
                  <a:lnTo>
                    <a:pt x="537" y="291"/>
                  </a:lnTo>
                  <a:lnTo>
                    <a:pt x="541" y="311"/>
                  </a:lnTo>
                  <a:lnTo>
                    <a:pt x="545" y="330"/>
                  </a:lnTo>
                  <a:lnTo>
                    <a:pt x="549" y="349"/>
                  </a:lnTo>
                  <a:lnTo>
                    <a:pt x="551" y="366"/>
                  </a:lnTo>
                  <a:lnTo>
                    <a:pt x="553" y="384"/>
                  </a:lnTo>
                  <a:lnTo>
                    <a:pt x="554" y="401"/>
                  </a:lnTo>
                  <a:lnTo>
                    <a:pt x="554" y="418"/>
                  </a:lnTo>
                  <a:lnTo>
                    <a:pt x="554" y="451"/>
                  </a:lnTo>
                  <a:lnTo>
                    <a:pt x="553" y="485"/>
                  </a:lnTo>
                  <a:lnTo>
                    <a:pt x="551" y="520"/>
                  </a:lnTo>
                  <a:lnTo>
                    <a:pt x="547" y="554"/>
                  </a:lnTo>
                  <a:lnTo>
                    <a:pt x="543" y="591"/>
                  </a:lnTo>
                  <a:lnTo>
                    <a:pt x="539" y="626"/>
                  </a:lnTo>
                  <a:lnTo>
                    <a:pt x="533" y="660"/>
                  </a:lnTo>
                  <a:lnTo>
                    <a:pt x="528" y="697"/>
                  </a:lnTo>
                  <a:lnTo>
                    <a:pt x="522" y="733"/>
                  </a:lnTo>
                  <a:lnTo>
                    <a:pt x="514" y="768"/>
                  </a:lnTo>
                  <a:lnTo>
                    <a:pt x="505" y="804"/>
                  </a:lnTo>
                  <a:lnTo>
                    <a:pt x="497" y="841"/>
                  </a:lnTo>
                  <a:lnTo>
                    <a:pt x="487" y="879"/>
                  </a:lnTo>
                  <a:lnTo>
                    <a:pt x="476" y="915"/>
                  </a:lnTo>
                  <a:lnTo>
                    <a:pt x="466" y="952"/>
                  </a:lnTo>
                  <a:lnTo>
                    <a:pt x="455" y="990"/>
                  </a:lnTo>
                  <a:lnTo>
                    <a:pt x="449" y="1017"/>
                  </a:lnTo>
                  <a:lnTo>
                    <a:pt x="441" y="1042"/>
                  </a:lnTo>
                  <a:lnTo>
                    <a:pt x="435" y="1067"/>
                  </a:lnTo>
                  <a:lnTo>
                    <a:pt x="428" y="1092"/>
                  </a:lnTo>
                  <a:lnTo>
                    <a:pt x="420" y="1115"/>
                  </a:lnTo>
                  <a:lnTo>
                    <a:pt x="412" y="1138"/>
                  </a:lnTo>
                  <a:lnTo>
                    <a:pt x="405" y="1159"/>
                  </a:lnTo>
                  <a:lnTo>
                    <a:pt x="395" y="1180"/>
                  </a:lnTo>
                  <a:lnTo>
                    <a:pt x="387" y="1201"/>
                  </a:lnTo>
                  <a:lnTo>
                    <a:pt x="378" y="1221"/>
                  </a:lnTo>
                  <a:lnTo>
                    <a:pt x="368" y="1240"/>
                  </a:lnTo>
                  <a:lnTo>
                    <a:pt x="357" y="1257"/>
                  </a:lnTo>
                  <a:lnTo>
                    <a:pt x="347" y="1274"/>
                  </a:lnTo>
                  <a:lnTo>
                    <a:pt x="336" y="1292"/>
                  </a:lnTo>
                  <a:lnTo>
                    <a:pt x="324" y="1307"/>
                  </a:lnTo>
                  <a:lnTo>
                    <a:pt x="313" y="1322"/>
                  </a:lnTo>
                  <a:lnTo>
                    <a:pt x="305" y="1334"/>
                  </a:lnTo>
                  <a:lnTo>
                    <a:pt x="297" y="1343"/>
                  </a:lnTo>
                  <a:lnTo>
                    <a:pt x="290" y="1353"/>
                  </a:lnTo>
                  <a:lnTo>
                    <a:pt x="282" y="1361"/>
                  </a:lnTo>
                  <a:lnTo>
                    <a:pt x="274" y="1368"/>
                  </a:lnTo>
                  <a:lnTo>
                    <a:pt x="268" y="1376"/>
                  </a:lnTo>
                  <a:lnTo>
                    <a:pt x="261" y="1382"/>
                  </a:lnTo>
                  <a:lnTo>
                    <a:pt x="253" y="1388"/>
                  </a:lnTo>
                  <a:lnTo>
                    <a:pt x="245" y="1391"/>
                  </a:lnTo>
                  <a:lnTo>
                    <a:pt x="240" y="1395"/>
                  </a:lnTo>
                  <a:lnTo>
                    <a:pt x="232" y="1399"/>
                  </a:lnTo>
                  <a:lnTo>
                    <a:pt x="224" y="1403"/>
                  </a:lnTo>
                  <a:lnTo>
                    <a:pt x="217" y="1405"/>
                  </a:lnTo>
                  <a:lnTo>
                    <a:pt x="209" y="1407"/>
                  </a:lnTo>
                  <a:lnTo>
                    <a:pt x="201" y="1407"/>
                  </a:lnTo>
                  <a:lnTo>
                    <a:pt x="194" y="1407"/>
                  </a:lnTo>
                  <a:lnTo>
                    <a:pt x="180" y="1407"/>
                  </a:lnTo>
                  <a:lnTo>
                    <a:pt x="169" y="1405"/>
                  </a:lnTo>
                  <a:lnTo>
                    <a:pt x="155" y="1403"/>
                  </a:lnTo>
                  <a:lnTo>
                    <a:pt x="144" y="1401"/>
                  </a:lnTo>
                  <a:lnTo>
                    <a:pt x="132" y="1395"/>
                  </a:lnTo>
                  <a:lnTo>
                    <a:pt x="121" y="1391"/>
                  </a:lnTo>
                  <a:lnTo>
                    <a:pt x="111" y="1386"/>
                  </a:lnTo>
                  <a:lnTo>
                    <a:pt x="100" y="1378"/>
                  </a:lnTo>
                  <a:lnTo>
                    <a:pt x="90" y="1372"/>
                  </a:lnTo>
                  <a:lnTo>
                    <a:pt x="80" y="1363"/>
                  </a:lnTo>
                  <a:lnTo>
                    <a:pt x="71" y="1355"/>
                  </a:lnTo>
                  <a:lnTo>
                    <a:pt x="61" y="1343"/>
                  </a:lnTo>
                  <a:lnTo>
                    <a:pt x="53" y="1334"/>
                  </a:lnTo>
                  <a:lnTo>
                    <a:pt x="44" y="1322"/>
                  </a:lnTo>
                  <a:lnTo>
                    <a:pt x="36" y="1309"/>
                  </a:lnTo>
                  <a:lnTo>
                    <a:pt x="28" y="1297"/>
                  </a:lnTo>
                  <a:lnTo>
                    <a:pt x="23" y="1274"/>
                  </a:lnTo>
                  <a:lnTo>
                    <a:pt x="17" y="1249"/>
                  </a:lnTo>
                  <a:lnTo>
                    <a:pt x="11" y="1226"/>
                  </a:lnTo>
                  <a:lnTo>
                    <a:pt x="7" y="1201"/>
                  </a:lnTo>
                  <a:lnTo>
                    <a:pt x="4" y="1175"/>
                  </a:lnTo>
                  <a:lnTo>
                    <a:pt x="2" y="1148"/>
                  </a:lnTo>
                  <a:lnTo>
                    <a:pt x="0" y="1121"/>
                  </a:lnTo>
                  <a:lnTo>
                    <a:pt x="0" y="1094"/>
                  </a:lnTo>
                  <a:lnTo>
                    <a:pt x="0" y="1069"/>
                  </a:lnTo>
                  <a:lnTo>
                    <a:pt x="2" y="1044"/>
                  </a:lnTo>
                  <a:lnTo>
                    <a:pt x="4" y="1019"/>
                  </a:lnTo>
                  <a:lnTo>
                    <a:pt x="7" y="990"/>
                  </a:lnTo>
                  <a:lnTo>
                    <a:pt x="11" y="963"/>
                  </a:lnTo>
                  <a:lnTo>
                    <a:pt x="17" y="935"/>
                  </a:lnTo>
                  <a:lnTo>
                    <a:pt x="23" y="904"/>
                  </a:lnTo>
                  <a:lnTo>
                    <a:pt x="28" y="873"/>
                  </a:lnTo>
                  <a:lnTo>
                    <a:pt x="46" y="837"/>
                  </a:lnTo>
                  <a:lnTo>
                    <a:pt x="61" y="802"/>
                  </a:lnTo>
                  <a:lnTo>
                    <a:pt x="76" y="768"/>
                  </a:lnTo>
                  <a:lnTo>
                    <a:pt x="92" y="735"/>
                  </a:lnTo>
                  <a:lnTo>
                    <a:pt x="107" y="702"/>
                  </a:lnTo>
                  <a:lnTo>
                    <a:pt x="123" y="670"/>
                  </a:lnTo>
                  <a:lnTo>
                    <a:pt x="136" y="639"/>
                  </a:lnTo>
                  <a:lnTo>
                    <a:pt x="149" y="608"/>
                  </a:lnTo>
                  <a:lnTo>
                    <a:pt x="163" y="579"/>
                  </a:lnTo>
                  <a:lnTo>
                    <a:pt x="176" y="551"/>
                  </a:lnTo>
                  <a:lnTo>
                    <a:pt x="188" y="524"/>
                  </a:lnTo>
                  <a:lnTo>
                    <a:pt x="201" y="495"/>
                  </a:lnTo>
                  <a:lnTo>
                    <a:pt x="213" y="470"/>
                  </a:lnTo>
                  <a:lnTo>
                    <a:pt x="222" y="443"/>
                  </a:lnTo>
                  <a:lnTo>
                    <a:pt x="234" y="420"/>
                  </a:lnTo>
                  <a:lnTo>
                    <a:pt x="243" y="395"/>
                  </a:lnTo>
                  <a:lnTo>
                    <a:pt x="253" y="372"/>
                  </a:lnTo>
                  <a:lnTo>
                    <a:pt x="263" y="351"/>
                  </a:lnTo>
                  <a:lnTo>
                    <a:pt x="272" y="328"/>
                  </a:lnTo>
                  <a:lnTo>
                    <a:pt x="280" y="309"/>
                  </a:lnTo>
                  <a:lnTo>
                    <a:pt x="288" y="288"/>
                  </a:lnTo>
                  <a:lnTo>
                    <a:pt x="295" y="268"/>
                  </a:lnTo>
                  <a:lnTo>
                    <a:pt x="301" y="251"/>
                  </a:lnTo>
                  <a:lnTo>
                    <a:pt x="309" y="234"/>
                  </a:lnTo>
                  <a:lnTo>
                    <a:pt x="315" y="217"/>
                  </a:lnTo>
                  <a:lnTo>
                    <a:pt x="320" y="201"/>
                  </a:lnTo>
                  <a:lnTo>
                    <a:pt x="324" y="186"/>
                  </a:lnTo>
                  <a:lnTo>
                    <a:pt x="328" y="172"/>
                  </a:lnTo>
                  <a:lnTo>
                    <a:pt x="332" y="159"/>
                  </a:lnTo>
                  <a:lnTo>
                    <a:pt x="336" y="146"/>
                  </a:lnTo>
                  <a:lnTo>
                    <a:pt x="339" y="134"/>
                  </a:lnTo>
                  <a:lnTo>
                    <a:pt x="341" y="124"/>
                  </a:lnTo>
                  <a:lnTo>
                    <a:pt x="345" y="109"/>
                  </a:lnTo>
                  <a:lnTo>
                    <a:pt x="347" y="94"/>
                  </a:lnTo>
                  <a:lnTo>
                    <a:pt x="351" y="80"/>
                  </a:lnTo>
                  <a:lnTo>
                    <a:pt x="355" y="69"/>
                  </a:lnTo>
                  <a:lnTo>
                    <a:pt x="359" y="57"/>
                  </a:lnTo>
                  <a:lnTo>
                    <a:pt x="362" y="48"/>
                  </a:lnTo>
                  <a:lnTo>
                    <a:pt x="366" y="38"/>
                  </a:lnTo>
                  <a:lnTo>
                    <a:pt x="370" y="30"/>
                  </a:lnTo>
                  <a:lnTo>
                    <a:pt x="374" y="23"/>
                  </a:lnTo>
                  <a:lnTo>
                    <a:pt x="378" y="17"/>
                  </a:lnTo>
                  <a:lnTo>
                    <a:pt x="382" y="11"/>
                  </a:lnTo>
                  <a:lnTo>
                    <a:pt x="386" y="7"/>
                  </a:lnTo>
                  <a:lnTo>
                    <a:pt x="391" y="4"/>
                  </a:lnTo>
                  <a:lnTo>
                    <a:pt x="395" y="2"/>
                  </a:lnTo>
                  <a:lnTo>
                    <a:pt x="401" y="2"/>
                  </a:lnTo>
                  <a:lnTo>
                    <a:pt x="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383518" y="3737088"/>
              <a:ext cx="302873" cy="2206512"/>
            </a:xfrm>
            <a:custGeom>
              <a:avLst/>
              <a:gdLst>
                <a:gd name="T0" fmla="*/ 2147483647 w 668"/>
                <a:gd name="T1" fmla="*/ 2147483647 h 5367"/>
                <a:gd name="T2" fmla="*/ 2147483647 w 668"/>
                <a:gd name="T3" fmla="*/ 2147483647 h 5367"/>
                <a:gd name="T4" fmla="*/ 2147483647 w 668"/>
                <a:gd name="T5" fmla="*/ 2147483647 h 5367"/>
                <a:gd name="T6" fmla="*/ 2147483647 w 668"/>
                <a:gd name="T7" fmla="*/ 2147483647 h 5367"/>
                <a:gd name="T8" fmla="*/ 2147483647 w 668"/>
                <a:gd name="T9" fmla="*/ 2147483647 h 5367"/>
                <a:gd name="T10" fmla="*/ 2147483647 w 668"/>
                <a:gd name="T11" fmla="*/ 2147483647 h 5367"/>
                <a:gd name="T12" fmla="*/ 2147483647 w 668"/>
                <a:gd name="T13" fmla="*/ 2147483647 h 5367"/>
                <a:gd name="T14" fmla="*/ 2147483647 w 668"/>
                <a:gd name="T15" fmla="*/ 2147483647 h 5367"/>
                <a:gd name="T16" fmla="*/ 2147483647 w 668"/>
                <a:gd name="T17" fmla="*/ 2147483647 h 5367"/>
                <a:gd name="T18" fmla="*/ 2147483647 w 668"/>
                <a:gd name="T19" fmla="*/ 2147483647 h 5367"/>
                <a:gd name="T20" fmla="*/ 2147483647 w 668"/>
                <a:gd name="T21" fmla="*/ 2147483647 h 5367"/>
                <a:gd name="T22" fmla="*/ 2147483647 w 668"/>
                <a:gd name="T23" fmla="*/ 2147483647 h 5367"/>
                <a:gd name="T24" fmla="*/ 2147483647 w 668"/>
                <a:gd name="T25" fmla="*/ 2147483647 h 5367"/>
                <a:gd name="T26" fmla="*/ 2147483647 w 668"/>
                <a:gd name="T27" fmla="*/ 2147483647 h 5367"/>
                <a:gd name="T28" fmla="*/ 2147483647 w 668"/>
                <a:gd name="T29" fmla="*/ 2147483647 h 5367"/>
                <a:gd name="T30" fmla="*/ 2147483647 w 668"/>
                <a:gd name="T31" fmla="*/ 2147483647 h 5367"/>
                <a:gd name="T32" fmla="*/ 2147483647 w 668"/>
                <a:gd name="T33" fmla="*/ 2147483647 h 5367"/>
                <a:gd name="T34" fmla="*/ 2147483647 w 668"/>
                <a:gd name="T35" fmla="*/ 2147483647 h 5367"/>
                <a:gd name="T36" fmla="*/ 2147483647 w 668"/>
                <a:gd name="T37" fmla="*/ 2147483647 h 5367"/>
                <a:gd name="T38" fmla="*/ 2147483647 w 668"/>
                <a:gd name="T39" fmla="*/ 2147483647 h 5367"/>
                <a:gd name="T40" fmla="*/ 2147483647 w 668"/>
                <a:gd name="T41" fmla="*/ 2147483647 h 5367"/>
                <a:gd name="T42" fmla="*/ 2147483647 w 668"/>
                <a:gd name="T43" fmla="*/ 2147483647 h 5367"/>
                <a:gd name="T44" fmla="*/ 2147483647 w 668"/>
                <a:gd name="T45" fmla="*/ 2147483647 h 5367"/>
                <a:gd name="T46" fmla="*/ 2147483647 w 668"/>
                <a:gd name="T47" fmla="*/ 2147483647 h 5367"/>
                <a:gd name="T48" fmla="*/ 2147483647 w 668"/>
                <a:gd name="T49" fmla="*/ 2147483647 h 5367"/>
                <a:gd name="T50" fmla="*/ 2147483647 w 668"/>
                <a:gd name="T51" fmla="*/ 2147483647 h 5367"/>
                <a:gd name="T52" fmla="*/ 2147483647 w 668"/>
                <a:gd name="T53" fmla="*/ 2147483647 h 5367"/>
                <a:gd name="T54" fmla="*/ 2147483647 w 668"/>
                <a:gd name="T55" fmla="*/ 2147483647 h 5367"/>
                <a:gd name="T56" fmla="*/ 2147483647 w 668"/>
                <a:gd name="T57" fmla="*/ 2147483647 h 5367"/>
                <a:gd name="T58" fmla="*/ 2147483647 w 668"/>
                <a:gd name="T59" fmla="*/ 2147483647 h 5367"/>
                <a:gd name="T60" fmla="*/ 2147483647 w 668"/>
                <a:gd name="T61" fmla="*/ 2147483647 h 5367"/>
                <a:gd name="T62" fmla="*/ 2147483647 w 668"/>
                <a:gd name="T63" fmla="*/ 2147483647 h 5367"/>
                <a:gd name="T64" fmla="*/ 2147483647 w 668"/>
                <a:gd name="T65" fmla="*/ 2147483647 h 5367"/>
                <a:gd name="T66" fmla="*/ 2147483647 w 668"/>
                <a:gd name="T67" fmla="*/ 2147483647 h 5367"/>
                <a:gd name="T68" fmla="*/ 2147483647 w 668"/>
                <a:gd name="T69" fmla="*/ 2147483647 h 5367"/>
                <a:gd name="T70" fmla="*/ 2147483647 w 668"/>
                <a:gd name="T71" fmla="*/ 2147483647 h 5367"/>
                <a:gd name="T72" fmla="*/ 0 w 668"/>
                <a:gd name="T73" fmla="*/ 2147483647 h 5367"/>
                <a:gd name="T74" fmla="*/ 2147483647 w 668"/>
                <a:gd name="T75" fmla="*/ 2147483647 h 5367"/>
                <a:gd name="T76" fmla="*/ 2147483647 w 668"/>
                <a:gd name="T77" fmla="*/ 2147483647 h 5367"/>
                <a:gd name="T78" fmla="*/ 2147483647 w 668"/>
                <a:gd name="T79" fmla="*/ 2147483647 h 5367"/>
                <a:gd name="T80" fmla="*/ 2147483647 w 668"/>
                <a:gd name="T81" fmla="*/ 2147483647 h 5367"/>
                <a:gd name="T82" fmla="*/ 2147483647 w 668"/>
                <a:gd name="T83" fmla="*/ 2147483647 h 5367"/>
                <a:gd name="T84" fmla="*/ 2147483647 w 668"/>
                <a:gd name="T85" fmla="*/ 2147483647 h 5367"/>
                <a:gd name="T86" fmla="*/ 2147483647 w 668"/>
                <a:gd name="T87" fmla="*/ 2147483647 h 5367"/>
                <a:gd name="T88" fmla="*/ 2147483647 w 668"/>
                <a:gd name="T89" fmla="*/ 2147483647 h 5367"/>
                <a:gd name="T90" fmla="*/ 2147483647 w 668"/>
                <a:gd name="T91" fmla="*/ 2147483647 h 5367"/>
                <a:gd name="T92" fmla="*/ 2147483647 w 668"/>
                <a:gd name="T93" fmla="*/ 2147483647 h 5367"/>
                <a:gd name="T94" fmla="*/ 2147483647 w 668"/>
                <a:gd name="T95" fmla="*/ 2147483647 h 5367"/>
                <a:gd name="T96" fmla="*/ 2147483647 w 668"/>
                <a:gd name="T97" fmla="*/ 2147483647 h 5367"/>
                <a:gd name="T98" fmla="*/ 2147483647 w 668"/>
                <a:gd name="T99" fmla="*/ 2147483647 h 5367"/>
                <a:gd name="T100" fmla="*/ 2147483647 w 668"/>
                <a:gd name="T101" fmla="*/ 2147483647 h 5367"/>
                <a:gd name="T102" fmla="*/ 2147483647 w 668"/>
                <a:gd name="T103" fmla="*/ 2147483647 h 5367"/>
                <a:gd name="T104" fmla="*/ 2147483647 w 668"/>
                <a:gd name="T105" fmla="*/ 2147483647 h 5367"/>
                <a:gd name="T106" fmla="*/ 2147483647 w 668"/>
                <a:gd name="T107" fmla="*/ 2147483647 h 5367"/>
                <a:gd name="T108" fmla="*/ 2147483647 w 668"/>
                <a:gd name="T109" fmla="*/ 2147483647 h 5367"/>
                <a:gd name="T110" fmla="*/ 2147483647 w 668"/>
                <a:gd name="T111" fmla="*/ 2147483647 h 5367"/>
                <a:gd name="T112" fmla="*/ 2147483647 w 668"/>
                <a:gd name="T113" fmla="*/ 2147483647 h 5367"/>
                <a:gd name="T114" fmla="*/ 2147483647 w 668"/>
                <a:gd name="T115" fmla="*/ 2147483647 h 5367"/>
                <a:gd name="T116" fmla="*/ 2147483647 w 668"/>
                <a:gd name="T117" fmla="*/ 2147483647 h 5367"/>
                <a:gd name="T118" fmla="*/ 2147483647 w 668"/>
                <a:gd name="T119" fmla="*/ 2147483647 h 5367"/>
                <a:gd name="T120" fmla="*/ 2147483647 w 668"/>
                <a:gd name="T121" fmla="*/ 2147483647 h 5367"/>
                <a:gd name="T122" fmla="*/ 2147483647 w 668"/>
                <a:gd name="T123" fmla="*/ 2147483647 h 5367"/>
                <a:gd name="T124" fmla="*/ 2147483647 w 668"/>
                <a:gd name="T125" fmla="*/ 0 h 5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8"/>
                <a:gd name="T190" fmla="*/ 0 h 5367"/>
                <a:gd name="T191" fmla="*/ 668 w 668"/>
                <a:gd name="T192" fmla="*/ 5367 h 5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8" h="5367">
                  <a:moveTo>
                    <a:pt x="171" y="0"/>
                  </a:moveTo>
                  <a:lnTo>
                    <a:pt x="182" y="0"/>
                  </a:lnTo>
                  <a:lnTo>
                    <a:pt x="194" y="2"/>
                  </a:lnTo>
                  <a:lnTo>
                    <a:pt x="207" y="4"/>
                  </a:lnTo>
                  <a:lnTo>
                    <a:pt x="221" y="9"/>
                  </a:lnTo>
                  <a:lnTo>
                    <a:pt x="236" y="13"/>
                  </a:lnTo>
                  <a:lnTo>
                    <a:pt x="252" y="21"/>
                  </a:lnTo>
                  <a:lnTo>
                    <a:pt x="271" y="29"/>
                  </a:lnTo>
                  <a:lnTo>
                    <a:pt x="288" y="38"/>
                  </a:lnTo>
                  <a:lnTo>
                    <a:pt x="309" y="48"/>
                  </a:lnTo>
                  <a:lnTo>
                    <a:pt x="330" y="59"/>
                  </a:lnTo>
                  <a:lnTo>
                    <a:pt x="353" y="73"/>
                  </a:lnTo>
                  <a:lnTo>
                    <a:pt x="376" y="86"/>
                  </a:lnTo>
                  <a:lnTo>
                    <a:pt x="401" y="101"/>
                  </a:lnTo>
                  <a:lnTo>
                    <a:pt x="428" y="119"/>
                  </a:lnTo>
                  <a:lnTo>
                    <a:pt x="455" y="136"/>
                  </a:lnTo>
                  <a:lnTo>
                    <a:pt x="486" y="155"/>
                  </a:lnTo>
                  <a:lnTo>
                    <a:pt x="507" y="171"/>
                  </a:lnTo>
                  <a:lnTo>
                    <a:pt x="528" y="188"/>
                  </a:lnTo>
                  <a:lnTo>
                    <a:pt x="547" y="203"/>
                  </a:lnTo>
                  <a:lnTo>
                    <a:pt x="566" y="219"/>
                  </a:lnTo>
                  <a:lnTo>
                    <a:pt x="582" y="234"/>
                  </a:lnTo>
                  <a:lnTo>
                    <a:pt x="597" y="249"/>
                  </a:lnTo>
                  <a:lnTo>
                    <a:pt x="611" y="265"/>
                  </a:lnTo>
                  <a:lnTo>
                    <a:pt x="622" y="280"/>
                  </a:lnTo>
                  <a:lnTo>
                    <a:pt x="634" y="295"/>
                  </a:lnTo>
                  <a:lnTo>
                    <a:pt x="643" y="311"/>
                  </a:lnTo>
                  <a:lnTo>
                    <a:pt x="651" y="326"/>
                  </a:lnTo>
                  <a:lnTo>
                    <a:pt x="657" y="341"/>
                  </a:lnTo>
                  <a:lnTo>
                    <a:pt x="660" y="357"/>
                  </a:lnTo>
                  <a:lnTo>
                    <a:pt x="664" y="372"/>
                  </a:lnTo>
                  <a:lnTo>
                    <a:pt x="666" y="388"/>
                  </a:lnTo>
                  <a:lnTo>
                    <a:pt x="668" y="403"/>
                  </a:lnTo>
                  <a:lnTo>
                    <a:pt x="666" y="411"/>
                  </a:lnTo>
                  <a:lnTo>
                    <a:pt x="666" y="420"/>
                  </a:lnTo>
                  <a:lnTo>
                    <a:pt x="662" y="432"/>
                  </a:lnTo>
                  <a:lnTo>
                    <a:pt x="660" y="445"/>
                  </a:lnTo>
                  <a:lnTo>
                    <a:pt x="655" y="459"/>
                  </a:lnTo>
                  <a:lnTo>
                    <a:pt x="651" y="474"/>
                  </a:lnTo>
                  <a:lnTo>
                    <a:pt x="645" y="491"/>
                  </a:lnTo>
                  <a:lnTo>
                    <a:pt x="639" y="507"/>
                  </a:lnTo>
                  <a:lnTo>
                    <a:pt x="635" y="518"/>
                  </a:lnTo>
                  <a:lnTo>
                    <a:pt x="634" y="530"/>
                  </a:lnTo>
                  <a:lnTo>
                    <a:pt x="630" y="541"/>
                  </a:lnTo>
                  <a:lnTo>
                    <a:pt x="628" y="553"/>
                  </a:lnTo>
                  <a:lnTo>
                    <a:pt x="626" y="566"/>
                  </a:lnTo>
                  <a:lnTo>
                    <a:pt x="622" y="579"/>
                  </a:lnTo>
                  <a:lnTo>
                    <a:pt x="620" y="593"/>
                  </a:lnTo>
                  <a:lnTo>
                    <a:pt x="618" y="608"/>
                  </a:lnTo>
                  <a:lnTo>
                    <a:pt x="614" y="624"/>
                  </a:lnTo>
                  <a:lnTo>
                    <a:pt x="612" y="639"/>
                  </a:lnTo>
                  <a:lnTo>
                    <a:pt x="611" y="656"/>
                  </a:lnTo>
                  <a:lnTo>
                    <a:pt x="607" y="674"/>
                  </a:lnTo>
                  <a:lnTo>
                    <a:pt x="605" y="691"/>
                  </a:lnTo>
                  <a:lnTo>
                    <a:pt x="603" y="708"/>
                  </a:lnTo>
                  <a:lnTo>
                    <a:pt x="601" y="727"/>
                  </a:lnTo>
                  <a:lnTo>
                    <a:pt x="597" y="746"/>
                  </a:lnTo>
                  <a:lnTo>
                    <a:pt x="595" y="766"/>
                  </a:lnTo>
                  <a:lnTo>
                    <a:pt x="593" y="787"/>
                  </a:lnTo>
                  <a:lnTo>
                    <a:pt x="591" y="808"/>
                  </a:lnTo>
                  <a:lnTo>
                    <a:pt x="588" y="829"/>
                  </a:lnTo>
                  <a:lnTo>
                    <a:pt x="586" y="852"/>
                  </a:lnTo>
                  <a:lnTo>
                    <a:pt x="584" y="875"/>
                  </a:lnTo>
                  <a:lnTo>
                    <a:pt x="582" y="898"/>
                  </a:lnTo>
                  <a:lnTo>
                    <a:pt x="580" y="921"/>
                  </a:lnTo>
                  <a:lnTo>
                    <a:pt x="578" y="946"/>
                  </a:lnTo>
                  <a:lnTo>
                    <a:pt x="574" y="971"/>
                  </a:lnTo>
                  <a:lnTo>
                    <a:pt x="572" y="996"/>
                  </a:lnTo>
                  <a:lnTo>
                    <a:pt x="570" y="1023"/>
                  </a:lnTo>
                  <a:lnTo>
                    <a:pt x="568" y="1050"/>
                  </a:lnTo>
                  <a:lnTo>
                    <a:pt x="566" y="1077"/>
                  </a:lnTo>
                  <a:lnTo>
                    <a:pt x="564" y="1104"/>
                  </a:lnTo>
                  <a:lnTo>
                    <a:pt x="563" y="1132"/>
                  </a:lnTo>
                  <a:lnTo>
                    <a:pt x="553" y="1269"/>
                  </a:lnTo>
                  <a:lnTo>
                    <a:pt x="543" y="1399"/>
                  </a:lnTo>
                  <a:lnTo>
                    <a:pt x="536" y="1528"/>
                  </a:lnTo>
                  <a:lnTo>
                    <a:pt x="528" y="1649"/>
                  </a:lnTo>
                  <a:lnTo>
                    <a:pt x="520" y="1768"/>
                  </a:lnTo>
                  <a:lnTo>
                    <a:pt x="515" y="1881"/>
                  </a:lnTo>
                  <a:lnTo>
                    <a:pt x="509" y="1988"/>
                  </a:lnTo>
                  <a:lnTo>
                    <a:pt x="503" y="2094"/>
                  </a:lnTo>
                  <a:lnTo>
                    <a:pt x="499" y="2194"/>
                  </a:lnTo>
                  <a:lnTo>
                    <a:pt x="495" y="2288"/>
                  </a:lnTo>
                  <a:lnTo>
                    <a:pt x="492" y="2378"/>
                  </a:lnTo>
                  <a:lnTo>
                    <a:pt x="490" y="2465"/>
                  </a:lnTo>
                  <a:lnTo>
                    <a:pt x="488" y="2545"/>
                  </a:lnTo>
                  <a:lnTo>
                    <a:pt x="486" y="2622"/>
                  </a:lnTo>
                  <a:lnTo>
                    <a:pt x="486" y="2695"/>
                  </a:lnTo>
                  <a:lnTo>
                    <a:pt x="486" y="2762"/>
                  </a:lnTo>
                  <a:lnTo>
                    <a:pt x="486" y="2764"/>
                  </a:lnTo>
                  <a:lnTo>
                    <a:pt x="484" y="2770"/>
                  </a:lnTo>
                  <a:lnTo>
                    <a:pt x="484" y="2779"/>
                  </a:lnTo>
                  <a:lnTo>
                    <a:pt x="484" y="2793"/>
                  </a:lnTo>
                  <a:lnTo>
                    <a:pt x="484" y="2812"/>
                  </a:lnTo>
                  <a:lnTo>
                    <a:pt x="484" y="2833"/>
                  </a:lnTo>
                  <a:lnTo>
                    <a:pt x="484" y="2860"/>
                  </a:lnTo>
                  <a:lnTo>
                    <a:pt x="484" y="2891"/>
                  </a:lnTo>
                  <a:lnTo>
                    <a:pt x="484" y="2925"/>
                  </a:lnTo>
                  <a:lnTo>
                    <a:pt x="484" y="2964"/>
                  </a:lnTo>
                  <a:lnTo>
                    <a:pt x="484" y="3006"/>
                  </a:lnTo>
                  <a:lnTo>
                    <a:pt x="482" y="3052"/>
                  </a:lnTo>
                  <a:lnTo>
                    <a:pt x="482" y="3104"/>
                  </a:lnTo>
                  <a:lnTo>
                    <a:pt x="482" y="3158"/>
                  </a:lnTo>
                  <a:lnTo>
                    <a:pt x="482" y="3217"/>
                  </a:lnTo>
                  <a:lnTo>
                    <a:pt x="482" y="3280"/>
                  </a:lnTo>
                  <a:lnTo>
                    <a:pt x="480" y="3348"/>
                  </a:lnTo>
                  <a:lnTo>
                    <a:pt x="480" y="3419"/>
                  </a:lnTo>
                  <a:lnTo>
                    <a:pt x="480" y="3493"/>
                  </a:lnTo>
                  <a:lnTo>
                    <a:pt x="480" y="3572"/>
                  </a:lnTo>
                  <a:lnTo>
                    <a:pt x="478" y="3655"/>
                  </a:lnTo>
                  <a:lnTo>
                    <a:pt x="478" y="3743"/>
                  </a:lnTo>
                  <a:lnTo>
                    <a:pt x="478" y="3833"/>
                  </a:lnTo>
                  <a:lnTo>
                    <a:pt x="478" y="3929"/>
                  </a:lnTo>
                  <a:lnTo>
                    <a:pt x="476" y="4029"/>
                  </a:lnTo>
                  <a:lnTo>
                    <a:pt x="476" y="4133"/>
                  </a:lnTo>
                  <a:lnTo>
                    <a:pt x="476" y="4240"/>
                  </a:lnTo>
                  <a:lnTo>
                    <a:pt x="474" y="4352"/>
                  </a:lnTo>
                  <a:lnTo>
                    <a:pt x="474" y="4469"/>
                  </a:lnTo>
                  <a:lnTo>
                    <a:pt x="474" y="4588"/>
                  </a:lnTo>
                  <a:lnTo>
                    <a:pt x="474" y="4712"/>
                  </a:lnTo>
                  <a:lnTo>
                    <a:pt x="472" y="4839"/>
                  </a:lnTo>
                  <a:lnTo>
                    <a:pt x="472" y="4860"/>
                  </a:lnTo>
                  <a:lnTo>
                    <a:pt x="472" y="4881"/>
                  </a:lnTo>
                  <a:lnTo>
                    <a:pt x="470" y="4902"/>
                  </a:lnTo>
                  <a:lnTo>
                    <a:pt x="467" y="4926"/>
                  </a:lnTo>
                  <a:lnTo>
                    <a:pt x="465" y="4947"/>
                  </a:lnTo>
                  <a:lnTo>
                    <a:pt x="459" y="4970"/>
                  </a:lnTo>
                  <a:lnTo>
                    <a:pt x="455" y="4993"/>
                  </a:lnTo>
                  <a:lnTo>
                    <a:pt x="449" y="5016"/>
                  </a:lnTo>
                  <a:lnTo>
                    <a:pt x="444" y="5039"/>
                  </a:lnTo>
                  <a:lnTo>
                    <a:pt x="436" y="5062"/>
                  </a:lnTo>
                  <a:lnTo>
                    <a:pt x="428" y="5087"/>
                  </a:lnTo>
                  <a:lnTo>
                    <a:pt x="420" y="5110"/>
                  </a:lnTo>
                  <a:lnTo>
                    <a:pt x="411" y="5135"/>
                  </a:lnTo>
                  <a:lnTo>
                    <a:pt x="401" y="5160"/>
                  </a:lnTo>
                  <a:lnTo>
                    <a:pt x="390" y="5185"/>
                  </a:lnTo>
                  <a:lnTo>
                    <a:pt x="378" y="5212"/>
                  </a:lnTo>
                  <a:lnTo>
                    <a:pt x="371" y="5231"/>
                  </a:lnTo>
                  <a:lnTo>
                    <a:pt x="363" y="5248"/>
                  </a:lnTo>
                  <a:lnTo>
                    <a:pt x="355" y="5265"/>
                  </a:lnTo>
                  <a:lnTo>
                    <a:pt x="346" y="5279"/>
                  </a:lnTo>
                  <a:lnTo>
                    <a:pt x="338" y="5294"/>
                  </a:lnTo>
                  <a:lnTo>
                    <a:pt x="330" y="5308"/>
                  </a:lnTo>
                  <a:lnTo>
                    <a:pt x="321" y="5319"/>
                  </a:lnTo>
                  <a:lnTo>
                    <a:pt x="313" y="5329"/>
                  </a:lnTo>
                  <a:lnTo>
                    <a:pt x="303" y="5338"/>
                  </a:lnTo>
                  <a:lnTo>
                    <a:pt x="294" y="5346"/>
                  </a:lnTo>
                  <a:lnTo>
                    <a:pt x="284" y="5352"/>
                  </a:lnTo>
                  <a:lnTo>
                    <a:pt x="277" y="5357"/>
                  </a:lnTo>
                  <a:lnTo>
                    <a:pt x="267" y="5361"/>
                  </a:lnTo>
                  <a:lnTo>
                    <a:pt x="257" y="5365"/>
                  </a:lnTo>
                  <a:lnTo>
                    <a:pt x="246" y="5367"/>
                  </a:lnTo>
                  <a:lnTo>
                    <a:pt x="236" y="5367"/>
                  </a:lnTo>
                  <a:lnTo>
                    <a:pt x="232" y="5367"/>
                  </a:lnTo>
                  <a:lnTo>
                    <a:pt x="227" y="5365"/>
                  </a:lnTo>
                  <a:lnTo>
                    <a:pt x="221" y="5361"/>
                  </a:lnTo>
                  <a:lnTo>
                    <a:pt x="215" y="5357"/>
                  </a:lnTo>
                  <a:lnTo>
                    <a:pt x="209" y="5350"/>
                  </a:lnTo>
                  <a:lnTo>
                    <a:pt x="202" y="5342"/>
                  </a:lnTo>
                  <a:lnTo>
                    <a:pt x="196" y="5334"/>
                  </a:lnTo>
                  <a:lnTo>
                    <a:pt x="188" y="5323"/>
                  </a:lnTo>
                  <a:lnTo>
                    <a:pt x="181" y="5311"/>
                  </a:lnTo>
                  <a:lnTo>
                    <a:pt x="171" y="5300"/>
                  </a:lnTo>
                  <a:lnTo>
                    <a:pt x="163" y="5285"/>
                  </a:lnTo>
                  <a:lnTo>
                    <a:pt x="154" y="5269"/>
                  </a:lnTo>
                  <a:lnTo>
                    <a:pt x="144" y="5252"/>
                  </a:lnTo>
                  <a:lnTo>
                    <a:pt x="134" y="5233"/>
                  </a:lnTo>
                  <a:lnTo>
                    <a:pt x="123" y="5213"/>
                  </a:lnTo>
                  <a:lnTo>
                    <a:pt x="113" y="5192"/>
                  </a:lnTo>
                  <a:lnTo>
                    <a:pt x="98" y="5156"/>
                  </a:lnTo>
                  <a:lnTo>
                    <a:pt x="86" y="5123"/>
                  </a:lnTo>
                  <a:lnTo>
                    <a:pt x="75" y="5091"/>
                  </a:lnTo>
                  <a:lnTo>
                    <a:pt x="63" y="5058"/>
                  </a:lnTo>
                  <a:lnTo>
                    <a:pt x="54" y="5027"/>
                  </a:lnTo>
                  <a:lnTo>
                    <a:pt x="44" y="4998"/>
                  </a:lnTo>
                  <a:lnTo>
                    <a:pt x="37" y="4970"/>
                  </a:lnTo>
                  <a:lnTo>
                    <a:pt x="29" y="4943"/>
                  </a:lnTo>
                  <a:lnTo>
                    <a:pt x="21" y="4916"/>
                  </a:lnTo>
                  <a:lnTo>
                    <a:pt x="15" y="4891"/>
                  </a:lnTo>
                  <a:lnTo>
                    <a:pt x="12" y="4866"/>
                  </a:lnTo>
                  <a:lnTo>
                    <a:pt x="8" y="4843"/>
                  </a:lnTo>
                  <a:lnTo>
                    <a:pt x="4" y="4822"/>
                  </a:lnTo>
                  <a:lnTo>
                    <a:pt x="2" y="4801"/>
                  </a:lnTo>
                  <a:lnTo>
                    <a:pt x="0" y="4780"/>
                  </a:lnTo>
                  <a:lnTo>
                    <a:pt x="0" y="4762"/>
                  </a:lnTo>
                  <a:lnTo>
                    <a:pt x="2" y="4734"/>
                  </a:lnTo>
                  <a:lnTo>
                    <a:pt x="2" y="4718"/>
                  </a:lnTo>
                  <a:lnTo>
                    <a:pt x="2" y="4705"/>
                  </a:lnTo>
                  <a:lnTo>
                    <a:pt x="4" y="4687"/>
                  </a:lnTo>
                  <a:lnTo>
                    <a:pt x="6" y="4672"/>
                  </a:lnTo>
                  <a:lnTo>
                    <a:pt x="8" y="4655"/>
                  </a:lnTo>
                  <a:lnTo>
                    <a:pt x="10" y="4640"/>
                  </a:lnTo>
                  <a:lnTo>
                    <a:pt x="12" y="4620"/>
                  </a:lnTo>
                  <a:lnTo>
                    <a:pt x="14" y="4603"/>
                  </a:lnTo>
                  <a:lnTo>
                    <a:pt x="17" y="4584"/>
                  </a:lnTo>
                  <a:lnTo>
                    <a:pt x="21" y="4565"/>
                  </a:lnTo>
                  <a:lnTo>
                    <a:pt x="23" y="4545"/>
                  </a:lnTo>
                  <a:lnTo>
                    <a:pt x="27" y="4524"/>
                  </a:lnTo>
                  <a:lnTo>
                    <a:pt x="31" y="4503"/>
                  </a:lnTo>
                  <a:lnTo>
                    <a:pt x="37" y="4482"/>
                  </a:lnTo>
                  <a:lnTo>
                    <a:pt x="40" y="4467"/>
                  </a:lnTo>
                  <a:lnTo>
                    <a:pt x="42" y="4451"/>
                  </a:lnTo>
                  <a:lnTo>
                    <a:pt x="46" y="4436"/>
                  </a:lnTo>
                  <a:lnTo>
                    <a:pt x="50" y="4419"/>
                  </a:lnTo>
                  <a:lnTo>
                    <a:pt x="54" y="4401"/>
                  </a:lnTo>
                  <a:lnTo>
                    <a:pt x="58" y="4384"/>
                  </a:lnTo>
                  <a:lnTo>
                    <a:pt x="62" y="4365"/>
                  </a:lnTo>
                  <a:lnTo>
                    <a:pt x="65" y="4344"/>
                  </a:lnTo>
                  <a:lnTo>
                    <a:pt x="69" y="4325"/>
                  </a:lnTo>
                  <a:lnTo>
                    <a:pt x="73" y="4304"/>
                  </a:lnTo>
                  <a:lnTo>
                    <a:pt x="77" y="4281"/>
                  </a:lnTo>
                  <a:lnTo>
                    <a:pt x="79" y="4257"/>
                  </a:lnTo>
                  <a:lnTo>
                    <a:pt x="83" y="4234"/>
                  </a:lnTo>
                  <a:lnTo>
                    <a:pt x="86" y="4210"/>
                  </a:lnTo>
                  <a:lnTo>
                    <a:pt x="90" y="4185"/>
                  </a:lnTo>
                  <a:lnTo>
                    <a:pt x="94" y="4160"/>
                  </a:lnTo>
                  <a:lnTo>
                    <a:pt x="96" y="4133"/>
                  </a:lnTo>
                  <a:lnTo>
                    <a:pt x="100" y="4106"/>
                  </a:lnTo>
                  <a:lnTo>
                    <a:pt x="104" y="4077"/>
                  </a:lnTo>
                  <a:lnTo>
                    <a:pt x="106" y="4048"/>
                  </a:lnTo>
                  <a:lnTo>
                    <a:pt x="110" y="4018"/>
                  </a:lnTo>
                  <a:lnTo>
                    <a:pt x="113" y="3987"/>
                  </a:lnTo>
                  <a:lnTo>
                    <a:pt x="115" y="3956"/>
                  </a:lnTo>
                  <a:lnTo>
                    <a:pt x="119" y="3923"/>
                  </a:lnTo>
                  <a:lnTo>
                    <a:pt x="123" y="3891"/>
                  </a:lnTo>
                  <a:lnTo>
                    <a:pt x="125" y="3858"/>
                  </a:lnTo>
                  <a:lnTo>
                    <a:pt x="129" y="3824"/>
                  </a:lnTo>
                  <a:lnTo>
                    <a:pt x="131" y="3789"/>
                  </a:lnTo>
                  <a:lnTo>
                    <a:pt x="134" y="3753"/>
                  </a:lnTo>
                  <a:lnTo>
                    <a:pt x="136" y="3716"/>
                  </a:lnTo>
                  <a:lnTo>
                    <a:pt x="140" y="3680"/>
                  </a:lnTo>
                  <a:lnTo>
                    <a:pt x="142" y="3641"/>
                  </a:lnTo>
                  <a:lnTo>
                    <a:pt x="154" y="3530"/>
                  </a:lnTo>
                  <a:lnTo>
                    <a:pt x="163" y="3419"/>
                  </a:lnTo>
                  <a:lnTo>
                    <a:pt x="171" y="3302"/>
                  </a:lnTo>
                  <a:lnTo>
                    <a:pt x="181" y="3184"/>
                  </a:lnTo>
                  <a:lnTo>
                    <a:pt x="188" y="3063"/>
                  </a:lnTo>
                  <a:lnTo>
                    <a:pt x="196" y="2939"/>
                  </a:lnTo>
                  <a:lnTo>
                    <a:pt x="202" y="2812"/>
                  </a:lnTo>
                  <a:lnTo>
                    <a:pt x="207" y="2681"/>
                  </a:lnTo>
                  <a:lnTo>
                    <a:pt x="213" y="2549"/>
                  </a:lnTo>
                  <a:lnTo>
                    <a:pt x="217" y="2413"/>
                  </a:lnTo>
                  <a:lnTo>
                    <a:pt x="221" y="2275"/>
                  </a:lnTo>
                  <a:lnTo>
                    <a:pt x="225" y="2132"/>
                  </a:lnTo>
                  <a:lnTo>
                    <a:pt x="227" y="1988"/>
                  </a:lnTo>
                  <a:lnTo>
                    <a:pt x="229" y="1841"/>
                  </a:lnTo>
                  <a:lnTo>
                    <a:pt x="230" y="1691"/>
                  </a:lnTo>
                  <a:lnTo>
                    <a:pt x="230" y="1537"/>
                  </a:lnTo>
                  <a:lnTo>
                    <a:pt x="230" y="1493"/>
                  </a:lnTo>
                  <a:lnTo>
                    <a:pt x="230" y="1449"/>
                  </a:lnTo>
                  <a:lnTo>
                    <a:pt x="230" y="1407"/>
                  </a:lnTo>
                  <a:lnTo>
                    <a:pt x="230" y="1365"/>
                  </a:lnTo>
                  <a:lnTo>
                    <a:pt x="229" y="1324"/>
                  </a:lnTo>
                  <a:lnTo>
                    <a:pt x="229" y="1284"/>
                  </a:lnTo>
                  <a:lnTo>
                    <a:pt x="229" y="1246"/>
                  </a:lnTo>
                  <a:lnTo>
                    <a:pt x="227" y="1207"/>
                  </a:lnTo>
                  <a:lnTo>
                    <a:pt x="227" y="1171"/>
                  </a:lnTo>
                  <a:lnTo>
                    <a:pt x="225" y="1134"/>
                  </a:lnTo>
                  <a:lnTo>
                    <a:pt x="225" y="1100"/>
                  </a:lnTo>
                  <a:lnTo>
                    <a:pt x="223" y="1065"/>
                  </a:lnTo>
                  <a:lnTo>
                    <a:pt x="223" y="1033"/>
                  </a:lnTo>
                  <a:lnTo>
                    <a:pt x="221" y="1000"/>
                  </a:lnTo>
                  <a:lnTo>
                    <a:pt x="219" y="967"/>
                  </a:lnTo>
                  <a:lnTo>
                    <a:pt x="217" y="937"/>
                  </a:lnTo>
                  <a:lnTo>
                    <a:pt x="217" y="908"/>
                  </a:lnTo>
                  <a:lnTo>
                    <a:pt x="215" y="879"/>
                  </a:lnTo>
                  <a:lnTo>
                    <a:pt x="213" y="850"/>
                  </a:lnTo>
                  <a:lnTo>
                    <a:pt x="211" y="823"/>
                  </a:lnTo>
                  <a:lnTo>
                    <a:pt x="209" y="798"/>
                  </a:lnTo>
                  <a:lnTo>
                    <a:pt x="207" y="773"/>
                  </a:lnTo>
                  <a:lnTo>
                    <a:pt x="205" y="748"/>
                  </a:lnTo>
                  <a:lnTo>
                    <a:pt x="204" y="725"/>
                  </a:lnTo>
                  <a:lnTo>
                    <a:pt x="202" y="702"/>
                  </a:lnTo>
                  <a:lnTo>
                    <a:pt x="198" y="681"/>
                  </a:lnTo>
                  <a:lnTo>
                    <a:pt x="196" y="660"/>
                  </a:lnTo>
                  <a:lnTo>
                    <a:pt x="194" y="641"/>
                  </a:lnTo>
                  <a:lnTo>
                    <a:pt x="192" y="622"/>
                  </a:lnTo>
                  <a:lnTo>
                    <a:pt x="188" y="604"/>
                  </a:lnTo>
                  <a:lnTo>
                    <a:pt x="186" y="587"/>
                  </a:lnTo>
                  <a:lnTo>
                    <a:pt x="184" y="572"/>
                  </a:lnTo>
                  <a:lnTo>
                    <a:pt x="181" y="545"/>
                  </a:lnTo>
                  <a:lnTo>
                    <a:pt x="177" y="518"/>
                  </a:lnTo>
                  <a:lnTo>
                    <a:pt x="173" y="493"/>
                  </a:lnTo>
                  <a:lnTo>
                    <a:pt x="169" y="468"/>
                  </a:lnTo>
                  <a:lnTo>
                    <a:pt x="165" y="445"/>
                  </a:lnTo>
                  <a:lnTo>
                    <a:pt x="161" y="422"/>
                  </a:lnTo>
                  <a:lnTo>
                    <a:pt x="156" y="401"/>
                  </a:lnTo>
                  <a:lnTo>
                    <a:pt x="152" y="380"/>
                  </a:lnTo>
                  <a:lnTo>
                    <a:pt x="146" y="361"/>
                  </a:lnTo>
                  <a:lnTo>
                    <a:pt x="142" y="341"/>
                  </a:lnTo>
                  <a:lnTo>
                    <a:pt x="136" y="324"/>
                  </a:lnTo>
                  <a:lnTo>
                    <a:pt x="131" y="307"/>
                  </a:lnTo>
                  <a:lnTo>
                    <a:pt x="125" y="290"/>
                  </a:lnTo>
                  <a:lnTo>
                    <a:pt x="119" y="274"/>
                  </a:lnTo>
                  <a:lnTo>
                    <a:pt x="113" y="261"/>
                  </a:lnTo>
                  <a:lnTo>
                    <a:pt x="108" y="247"/>
                  </a:lnTo>
                  <a:lnTo>
                    <a:pt x="100" y="230"/>
                  </a:lnTo>
                  <a:lnTo>
                    <a:pt x="94" y="213"/>
                  </a:lnTo>
                  <a:lnTo>
                    <a:pt x="83" y="182"/>
                  </a:lnTo>
                  <a:lnTo>
                    <a:pt x="71" y="151"/>
                  </a:lnTo>
                  <a:lnTo>
                    <a:pt x="60" y="123"/>
                  </a:lnTo>
                  <a:lnTo>
                    <a:pt x="60" y="107"/>
                  </a:lnTo>
                  <a:lnTo>
                    <a:pt x="62" y="94"/>
                  </a:lnTo>
                  <a:lnTo>
                    <a:pt x="63" y="80"/>
                  </a:lnTo>
                  <a:lnTo>
                    <a:pt x="65" y="67"/>
                  </a:lnTo>
                  <a:lnTo>
                    <a:pt x="69" y="57"/>
                  </a:lnTo>
                  <a:lnTo>
                    <a:pt x="75" y="46"/>
                  </a:lnTo>
                  <a:lnTo>
                    <a:pt x="81" y="38"/>
                  </a:lnTo>
                  <a:lnTo>
                    <a:pt x="86" y="29"/>
                  </a:lnTo>
                  <a:lnTo>
                    <a:pt x="94" y="23"/>
                  </a:lnTo>
                  <a:lnTo>
                    <a:pt x="102" y="15"/>
                  </a:lnTo>
                  <a:lnTo>
                    <a:pt x="111" y="11"/>
                  </a:lnTo>
                  <a:lnTo>
                    <a:pt x="121" y="6"/>
                  </a:lnTo>
                  <a:lnTo>
                    <a:pt x="133" y="4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562159" y="4325711"/>
              <a:ext cx="380858" cy="300888"/>
            </a:xfrm>
            <a:custGeom>
              <a:avLst/>
              <a:gdLst>
                <a:gd name="T0" fmla="*/ 2147483647 w 838"/>
                <a:gd name="T1" fmla="*/ 0 h 731"/>
                <a:gd name="T2" fmla="*/ 2147483647 w 838"/>
                <a:gd name="T3" fmla="*/ 2147483647 h 731"/>
                <a:gd name="T4" fmla="*/ 2147483647 w 838"/>
                <a:gd name="T5" fmla="*/ 2147483647 h 731"/>
                <a:gd name="T6" fmla="*/ 2147483647 w 838"/>
                <a:gd name="T7" fmla="*/ 2147483647 h 731"/>
                <a:gd name="T8" fmla="*/ 2147483647 w 838"/>
                <a:gd name="T9" fmla="*/ 2147483647 h 731"/>
                <a:gd name="T10" fmla="*/ 2147483647 w 838"/>
                <a:gd name="T11" fmla="*/ 2147483647 h 731"/>
                <a:gd name="T12" fmla="*/ 2147483647 w 838"/>
                <a:gd name="T13" fmla="*/ 2147483647 h 731"/>
                <a:gd name="T14" fmla="*/ 2147483647 w 838"/>
                <a:gd name="T15" fmla="*/ 2147483647 h 731"/>
                <a:gd name="T16" fmla="*/ 2147483647 w 838"/>
                <a:gd name="T17" fmla="*/ 2147483647 h 731"/>
                <a:gd name="T18" fmla="*/ 2147483647 w 838"/>
                <a:gd name="T19" fmla="*/ 2147483647 h 731"/>
                <a:gd name="T20" fmla="*/ 2147483647 w 838"/>
                <a:gd name="T21" fmla="*/ 2147483647 h 731"/>
                <a:gd name="T22" fmla="*/ 2147483647 w 838"/>
                <a:gd name="T23" fmla="*/ 2147483647 h 731"/>
                <a:gd name="T24" fmla="*/ 2147483647 w 838"/>
                <a:gd name="T25" fmla="*/ 2147483647 h 731"/>
                <a:gd name="T26" fmla="*/ 2147483647 w 838"/>
                <a:gd name="T27" fmla="*/ 2147483647 h 731"/>
                <a:gd name="T28" fmla="*/ 2147483647 w 838"/>
                <a:gd name="T29" fmla="*/ 2147483647 h 731"/>
                <a:gd name="T30" fmla="*/ 2147483647 w 838"/>
                <a:gd name="T31" fmla="*/ 2147483647 h 731"/>
                <a:gd name="T32" fmla="*/ 2147483647 w 838"/>
                <a:gd name="T33" fmla="*/ 2147483647 h 731"/>
                <a:gd name="T34" fmla="*/ 2147483647 w 838"/>
                <a:gd name="T35" fmla="*/ 2147483647 h 731"/>
                <a:gd name="T36" fmla="*/ 2147483647 w 838"/>
                <a:gd name="T37" fmla="*/ 2147483647 h 731"/>
                <a:gd name="T38" fmla="*/ 2147483647 w 838"/>
                <a:gd name="T39" fmla="*/ 2147483647 h 731"/>
                <a:gd name="T40" fmla="*/ 2147483647 w 838"/>
                <a:gd name="T41" fmla="*/ 2147483647 h 731"/>
                <a:gd name="T42" fmla="*/ 2147483647 w 838"/>
                <a:gd name="T43" fmla="*/ 2147483647 h 731"/>
                <a:gd name="T44" fmla="*/ 2147483647 w 838"/>
                <a:gd name="T45" fmla="*/ 2147483647 h 731"/>
                <a:gd name="T46" fmla="*/ 2147483647 w 838"/>
                <a:gd name="T47" fmla="*/ 2147483647 h 731"/>
                <a:gd name="T48" fmla="*/ 2147483647 w 838"/>
                <a:gd name="T49" fmla="*/ 2147483647 h 731"/>
                <a:gd name="T50" fmla="*/ 2147483647 w 838"/>
                <a:gd name="T51" fmla="*/ 2147483647 h 731"/>
                <a:gd name="T52" fmla="*/ 2147483647 w 838"/>
                <a:gd name="T53" fmla="*/ 2147483647 h 731"/>
                <a:gd name="T54" fmla="*/ 2147483647 w 838"/>
                <a:gd name="T55" fmla="*/ 2147483647 h 731"/>
                <a:gd name="T56" fmla="*/ 2147483647 w 838"/>
                <a:gd name="T57" fmla="*/ 2147483647 h 731"/>
                <a:gd name="T58" fmla="*/ 2147483647 w 838"/>
                <a:gd name="T59" fmla="*/ 2147483647 h 731"/>
                <a:gd name="T60" fmla="*/ 2147483647 w 838"/>
                <a:gd name="T61" fmla="*/ 2147483647 h 731"/>
                <a:gd name="T62" fmla="*/ 2147483647 w 838"/>
                <a:gd name="T63" fmla="*/ 2147483647 h 731"/>
                <a:gd name="T64" fmla="*/ 2147483647 w 838"/>
                <a:gd name="T65" fmla="*/ 2147483647 h 731"/>
                <a:gd name="T66" fmla="*/ 2147483647 w 838"/>
                <a:gd name="T67" fmla="*/ 2147483647 h 731"/>
                <a:gd name="T68" fmla="*/ 2147483647 w 838"/>
                <a:gd name="T69" fmla="*/ 2147483647 h 731"/>
                <a:gd name="T70" fmla="*/ 2147483647 w 838"/>
                <a:gd name="T71" fmla="*/ 2147483647 h 731"/>
                <a:gd name="T72" fmla="*/ 2147483647 w 838"/>
                <a:gd name="T73" fmla="*/ 2147483647 h 731"/>
                <a:gd name="T74" fmla="*/ 2147483647 w 838"/>
                <a:gd name="T75" fmla="*/ 2147483647 h 731"/>
                <a:gd name="T76" fmla="*/ 2147483647 w 838"/>
                <a:gd name="T77" fmla="*/ 2147483647 h 731"/>
                <a:gd name="T78" fmla="*/ 2147483647 w 838"/>
                <a:gd name="T79" fmla="*/ 2147483647 h 731"/>
                <a:gd name="T80" fmla="*/ 2147483647 w 838"/>
                <a:gd name="T81" fmla="*/ 2147483647 h 731"/>
                <a:gd name="T82" fmla="*/ 2147483647 w 838"/>
                <a:gd name="T83" fmla="*/ 2147483647 h 731"/>
                <a:gd name="T84" fmla="*/ 2147483647 w 838"/>
                <a:gd name="T85" fmla="*/ 2147483647 h 731"/>
                <a:gd name="T86" fmla="*/ 2147483647 w 838"/>
                <a:gd name="T87" fmla="*/ 2147483647 h 7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8"/>
                <a:gd name="T133" fmla="*/ 0 h 731"/>
                <a:gd name="T134" fmla="*/ 838 w 838"/>
                <a:gd name="T135" fmla="*/ 731 h 7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8" h="731">
                  <a:moveTo>
                    <a:pt x="36" y="0"/>
                  </a:move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72" y="4"/>
                  </a:lnTo>
                  <a:lnTo>
                    <a:pt x="78" y="6"/>
                  </a:lnTo>
                  <a:lnTo>
                    <a:pt x="86" y="6"/>
                  </a:lnTo>
                  <a:lnTo>
                    <a:pt x="96" y="7"/>
                  </a:lnTo>
                  <a:lnTo>
                    <a:pt x="113" y="11"/>
                  </a:lnTo>
                  <a:lnTo>
                    <a:pt x="132" y="15"/>
                  </a:lnTo>
                  <a:lnTo>
                    <a:pt x="153" y="21"/>
                  </a:lnTo>
                  <a:lnTo>
                    <a:pt x="197" y="32"/>
                  </a:lnTo>
                  <a:lnTo>
                    <a:pt x="241" y="44"/>
                  </a:lnTo>
                  <a:lnTo>
                    <a:pt x="328" y="69"/>
                  </a:lnTo>
                  <a:lnTo>
                    <a:pt x="370" y="82"/>
                  </a:lnTo>
                  <a:lnTo>
                    <a:pt x="412" y="96"/>
                  </a:lnTo>
                  <a:lnTo>
                    <a:pt x="455" y="109"/>
                  </a:lnTo>
                  <a:lnTo>
                    <a:pt x="497" y="125"/>
                  </a:lnTo>
                  <a:lnTo>
                    <a:pt x="524" y="136"/>
                  </a:lnTo>
                  <a:lnTo>
                    <a:pt x="549" y="146"/>
                  </a:lnTo>
                  <a:lnTo>
                    <a:pt x="574" y="157"/>
                  </a:lnTo>
                  <a:lnTo>
                    <a:pt x="597" y="169"/>
                  </a:lnTo>
                  <a:lnTo>
                    <a:pt x="620" y="178"/>
                  </a:lnTo>
                  <a:lnTo>
                    <a:pt x="641" y="190"/>
                  </a:lnTo>
                  <a:lnTo>
                    <a:pt x="660" y="201"/>
                  </a:lnTo>
                  <a:lnTo>
                    <a:pt x="679" y="211"/>
                  </a:lnTo>
                  <a:lnTo>
                    <a:pt x="696" y="222"/>
                  </a:lnTo>
                  <a:lnTo>
                    <a:pt x="712" y="232"/>
                  </a:lnTo>
                  <a:lnTo>
                    <a:pt x="727" y="244"/>
                  </a:lnTo>
                  <a:lnTo>
                    <a:pt x="742" y="253"/>
                  </a:lnTo>
                  <a:lnTo>
                    <a:pt x="754" y="263"/>
                  </a:lnTo>
                  <a:lnTo>
                    <a:pt x="765" y="274"/>
                  </a:lnTo>
                  <a:lnTo>
                    <a:pt x="777" y="284"/>
                  </a:lnTo>
                  <a:lnTo>
                    <a:pt x="787" y="294"/>
                  </a:lnTo>
                  <a:lnTo>
                    <a:pt x="798" y="311"/>
                  </a:lnTo>
                  <a:lnTo>
                    <a:pt x="810" y="328"/>
                  </a:lnTo>
                  <a:lnTo>
                    <a:pt x="817" y="345"/>
                  </a:lnTo>
                  <a:lnTo>
                    <a:pt x="825" y="365"/>
                  </a:lnTo>
                  <a:lnTo>
                    <a:pt x="831" y="382"/>
                  </a:lnTo>
                  <a:lnTo>
                    <a:pt x="837" y="401"/>
                  </a:lnTo>
                  <a:lnTo>
                    <a:pt x="838" y="422"/>
                  </a:lnTo>
                  <a:lnTo>
                    <a:pt x="838" y="443"/>
                  </a:lnTo>
                  <a:lnTo>
                    <a:pt x="838" y="466"/>
                  </a:lnTo>
                  <a:lnTo>
                    <a:pt x="837" y="489"/>
                  </a:lnTo>
                  <a:lnTo>
                    <a:pt x="833" y="514"/>
                  </a:lnTo>
                  <a:lnTo>
                    <a:pt x="829" y="539"/>
                  </a:lnTo>
                  <a:lnTo>
                    <a:pt x="823" y="566"/>
                  </a:lnTo>
                  <a:lnTo>
                    <a:pt x="815" y="595"/>
                  </a:lnTo>
                  <a:lnTo>
                    <a:pt x="808" y="624"/>
                  </a:lnTo>
                  <a:lnTo>
                    <a:pt x="798" y="652"/>
                  </a:lnTo>
                  <a:lnTo>
                    <a:pt x="790" y="662"/>
                  </a:lnTo>
                  <a:lnTo>
                    <a:pt x="785" y="670"/>
                  </a:lnTo>
                  <a:lnTo>
                    <a:pt x="777" y="679"/>
                  </a:lnTo>
                  <a:lnTo>
                    <a:pt x="769" y="687"/>
                  </a:lnTo>
                  <a:lnTo>
                    <a:pt x="764" y="693"/>
                  </a:lnTo>
                  <a:lnTo>
                    <a:pt x="756" y="700"/>
                  </a:lnTo>
                  <a:lnTo>
                    <a:pt x="748" y="706"/>
                  </a:lnTo>
                  <a:lnTo>
                    <a:pt x="741" y="710"/>
                  </a:lnTo>
                  <a:lnTo>
                    <a:pt x="733" y="716"/>
                  </a:lnTo>
                  <a:lnTo>
                    <a:pt x="725" y="720"/>
                  </a:lnTo>
                  <a:lnTo>
                    <a:pt x="716" y="724"/>
                  </a:lnTo>
                  <a:lnTo>
                    <a:pt x="708" y="725"/>
                  </a:lnTo>
                  <a:lnTo>
                    <a:pt x="700" y="727"/>
                  </a:lnTo>
                  <a:lnTo>
                    <a:pt x="691" y="729"/>
                  </a:lnTo>
                  <a:lnTo>
                    <a:pt x="683" y="729"/>
                  </a:lnTo>
                  <a:lnTo>
                    <a:pt x="673" y="731"/>
                  </a:lnTo>
                  <a:lnTo>
                    <a:pt x="666" y="729"/>
                  </a:lnTo>
                  <a:lnTo>
                    <a:pt x="658" y="727"/>
                  </a:lnTo>
                  <a:lnTo>
                    <a:pt x="648" y="725"/>
                  </a:lnTo>
                  <a:lnTo>
                    <a:pt x="639" y="720"/>
                  </a:lnTo>
                  <a:lnTo>
                    <a:pt x="625" y="716"/>
                  </a:lnTo>
                  <a:lnTo>
                    <a:pt x="614" y="708"/>
                  </a:lnTo>
                  <a:lnTo>
                    <a:pt x="600" y="700"/>
                  </a:lnTo>
                  <a:lnTo>
                    <a:pt x="585" y="691"/>
                  </a:lnTo>
                  <a:lnTo>
                    <a:pt x="574" y="683"/>
                  </a:lnTo>
                  <a:lnTo>
                    <a:pt x="562" y="674"/>
                  </a:lnTo>
                  <a:lnTo>
                    <a:pt x="550" y="664"/>
                  </a:lnTo>
                  <a:lnTo>
                    <a:pt x="537" y="654"/>
                  </a:lnTo>
                  <a:lnTo>
                    <a:pt x="524" y="643"/>
                  </a:lnTo>
                  <a:lnTo>
                    <a:pt x="510" y="629"/>
                  </a:lnTo>
                  <a:lnTo>
                    <a:pt x="497" y="616"/>
                  </a:lnTo>
                  <a:lnTo>
                    <a:pt x="483" y="603"/>
                  </a:lnTo>
                  <a:lnTo>
                    <a:pt x="468" y="587"/>
                  </a:lnTo>
                  <a:lnTo>
                    <a:pt x="453" y="570"/>
                  </a:lnTo>
                  <a:lnTo>
                    <a:pt x="437" y="553"/>
                  </a:lnTo>
                  <a:lnTo>
                    <a:pt x="422" y="535"/>
                  </a:lnTo>
                  <a:lnTo>
                    <a:pt x="405" y="514"/>
                  </a:lnTo>
                  <a:lnTo>
                    <a:pt x="389" y="495"/>
                  </a:lnTo>
                  <a:lnTo>
                    <a:pt x="372" y="472"/>
                  </a:lnTo>
                  <a:lnTo>
                    <a:pt x="355" y="451"/>
                  </a:lnTo>
                  <a:lnTo>
                    <a:pt x="332" y="420"/>
                  </a:lnTo>
                  <a:lnTo>
                    <a:pt x="311" y="393"/>
                  </a:lnTo>
                  <a:lnTo>
                    <a:pt x="289" y="366"/>
                  </a:lnTo>
                  <a:lnTo>
                    <a:pt x="268" y="341"/>
                  </a:lnTo>
                  <a:lnTo>
                    <a:pt x="249" y="318"/>
                  </a:lnTo>
                  <a:lnTo>
                    <a:pt x="230" y="295"/>
                  </a:lnTo>
                  <a:lnTo>
                    <a:pt x="211" y="274"/>
                  </a:lnTo>
                  <a:lnTo>
                    <a:pt x="193" y="253"/>
                  </a:lnTo>
                  <a:lnTo>
                    <a:pt x="176" y="236"/>
                  </a:lnTo>
                  <a:lnTo>
                    <a:pt x="161" y="217"/>
                  </a:lnTo>
                  <a:lnTo>
                    <a:pt x="145" y="201"/>
                  </a:lnTo>
                  <a:lnTo>
                    <a:pt x="130" y="186"/>
                  </a:lnTo>
                  <a:lnTo>
                    <a:pt x="117" y="173"/>
                  </a:lnTo>
                  <a:lnTo>
                    <a:pt x="101" y="159"/>
                  </a:lnTo>
                  <a:lnTo>
                    <a:pt x="90" y="148"/>
                  </a:lnTo>
                  <a:lnTo>
                    <a:pt x="76" y="138"/>
                  </a:lnTo>
                  <a:lnTo>
                    <a:pt x="67" y="130"/>
                  </a:lnTo>
                  <a:lnTo>
                    <a:pt x="59" y="123"/>
                  </a:lnTo>
                  <a:lnTo>
                    <a:pt x="49" y="115"/>
                  </a:lnTo>
                  <a:lnTo>
                    <a:pt x="42" y="109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24" y="90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1" y="73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1" y="990600"/>
            <a:ext cx="1524000" cy="975519"/>
            <a:chOff x="3693645" y="3862047"/>
            <a:chExt cx="1792755" cy="1127919"/>
          </a:xfrm>
          <a:solidFill>
            <a:srgbClr val="00B0F0"/>
          </a:solidFill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693645" y="3862047"/>
              <a:ext cx="1221467" cy="1095857"/>
            </a:xfrm>
            <a:custGeom>
              <a:avLst/>
              <a:gdLst>
                <a:gd name="T0" fmla="*/ 2147483647 w 2694"/>
                <a:gd name="T1" fmla="*/ 2147483647 h 2664"/>
                <a:gd name="T2" fmla="*/ 2147483647 w 2694"/>
                <a:gd name="T3" fmla="*/ 2147483647 h 2664"/>
                <a:gd name="T4" fmla="*/ 2147483647 w 2694"/>
                <a:gd name="T5" fmla="*/ 2147483647 h 2664"/>
                <a:gd name="T6" fmla="*/ 2147483647 w 2694"/>
                <a:gd name="T7" fmla="*/ 2147483647 h 2664"/>
                <a:gd name="T8" fmla="*/ 2147483647 w 2694"/>
                <a:gd name="T9" fmla="*/ 2147483647 h 2664"/>
                <a:gd name="T10" fmla="*/ 2147483647 w 2694"/>
                <a:gd name="T11" fmla="*/ 2147483647 h 2664"/>
                <a:gd name="T12" fmla="*/ 2147483647 w 2694"/>
                <a:gd name="T13" fmla="*/ 2147483647 h 2664"/>
                <a:gd name="T14" fmla="*/ 2147483647 w 2694"/>
                <a:gd name="T15" fmla="*/ 2147483647 h 2664"/>
                <a:gd name="T16" fmla="*/ 2147483647 w 2694"/>
                <a:gd name="T17" fmla="*/ 2147483647 h 2664"/>
                <a:gd name="T18" fmla="*/ 2147483647 w 2694"/>
                <a:gd name="T19" fmla="*/ 2147483647 h 2664"/>
                <a:gd name="T20" fmla="*/ 2147483647 w 2694"/>
                <a:gd name="T21" fmla="*/ 2147483647 h 2664"/>
                <a:gd name="T22" fmla="*/ 2147483647 w 2694"/>
                <a:gd name="T23" fmla="*/ 2147483647 h 2664"/>
                <a:gd name="T24" fmla="*/ 2147483647 w 2694"/>
                <a:gd name="T25" fmla="*/ 2147483647 h 2664"/>
                <a:gd name="T26" fmla="*/ 2147483647 w 2694"/>
                <a:gd name="T27" fmla="*/ 2147483647 h 2664"/>
                <a:gd name="T28" fmla="*/ 2147483647 w 2694"/>
                <a:gd name="T29" fmla="*/ 2147483647 h 2664"/>
                <a:gd name="T30" fmla="*/ 2147483647 w 2694"/>
                <a:gd name="T31" fmla="*/ 2147483647 h 2664"/>
                <a:gd name="T32" fmla="*/ 2147483647 w 2694"/>
                <a:gd name="T33" fmla="*/ 2147483647 h 2664"/>
                <a:gd name="T34" fmla="*/ 2147483647 w 2694"/>
                <a:gd name="T35" fmla="*/ 2147483647 h 2664"/>
                <a:gd name="T36" fmla="*/ 2147483647 w 2694"/>
                <a:gd name="T37" fmla="*/ 2147483647 h 2664"/>
                <a:gd name="T38" fmla="*/ 2147483647 w 2694"/>
                <a:gd name="T39" fmla="*/ 2147483647 h 2664"/>
                <a:gd name="T40" fmla="*/ 2147483647 w 2694"/>
                <a:gd name="T41" fmla="*/ 2147483647 h 2664"/>
                <a:gd name="T42" fmla="*/ 2147483647 w 2694"/>
                <a:gd name="T43" fmla="*/ 2147483647 h 2664"/>
                <a:gd name="T44" fmla="*/ 2147483647 w 2694"/>
                <a:gd name="T45" fmla="*/ 2147483647 h 2664"/>
                <a:gd name="T46" fmla="*/ 2147483647 w 2694"/>
                <a:gd name="T47" fmla="*/ 2147483647 h 2664"/>
                <a:gd name="T48" fmla="*/ 2147483647 w 2694"/>
                <a:gd name="T49" fmla="*/ 2147483647 h 2664"/>
                <a:gd name="T50" fmla="*/ 2147483647 w 2694"/>
                <a:gd name="T51" fmla="*/ 2147483647 h 2664"/>
                <a:gd name="T52" fmla="*/ 2147483647 w 2694"/>
                <a:gd name="T53" fmla="*/ 2147483647 h 2664"/>
                <a:gd name="T54" fmla="*/ 2147483647 w 2694"/>
                <a:gd name="T55" fmla="*/ 2147483647 h 2664"/>
                <a:gd name="T56" fmla="*/ 2147483647 w 2694"/>
                <a:gd name="T57" fmla="*/ 2147483647 h 2664"/>
                <a:gd name="T58" fmla="*/ 2147483647 w 2694"/>
                <a:gd name="T59" fmla="*/ 2147483647 h 2664"/>
                <a:gd name="T60" fmla="*/ 2147483647 w 2694"/>
                <a:gd name="T61" fmla="*/ 2147483647 h 2664"/>
                <a:gd name="T62" fmla="*/ 2147483647 w 2694"/>
                <a:gd name="T63" fmla="*/ 2147483647 h 2664"/>
                <a:gd name="T64" fmla="*/ 2147483647 w 2694"/>
                <a:gd name="T65" fmla="*/ 2147483647 h 2664"/>
                <a:gd name="T66" fmla="*/ 2147483647 w 2694"/>
                <a:gd name="T67" fmla="*/ 2147483647 h 2664"/>
                <a:gd name="T68" fmla="*/ 2147483647 w 2694"/>
                <a:gd name="T69" fmla="*/ 2147483647 h 2664"/>
                <a:gd name="T70" fmla="*/ 2147483647 w 2694"/>
                <a:gd name="T71" fmla="*/ 2147483647 h 2664"/>
                <a:gd name="T72" fmla="*/ 2147483647 w 2694"/>
                <a:gd name="T73" fmla="*/ 2147483647 h 2664"/>
                <a:gd name="T74" fmla="*/ 2147483647 w 2694"/>
                <a:gd name="T75" fmla="*/ 2147483647 h 2664"/>
                <a:gd name="T76" fmla="*/ 2147483647 w 2694"/>
                <a:gd name="T77" fmla="*/ 2147483647 h 2664"/>
                <a:gd name="T78" fmla="*/ 2147483647 w 2694"/>
                <a:gd name="T79" fmla="*/ 2147483647 h 2664"/>
                <a:gd name="T80" fmla="*/ 2147483647 w 2694"/>
                <a:gd name="T81" fmla="*/ 2147483647 h 2664"/>
                <a:gd name="T82" fmla="*/ 2147483647 w 2694"/>
                <a:gd name="T83" fmla="*/ 2147483647 h 2664"/>
                <a:gd name="T84" fmla="*/ 2147483647 w 2694"/>
                <a:gd name="T85" fmla="*/ 2147483647 h 2664"/>
                <a:gd name="T86" fmla="*/ 2147483647 w 2694"/>
                <a:gd name="T87" fmla="*/ 2147483647 h 2664"/>
                <a:gd name="T88" fmla="*/ 2147483647 w 2694"/>
                <a:gd name="T89" fmla="*/ 2147483647 h 2664"/>
                <a:gd name="T90" fmla="*/ 2147483647 w 2694"/>
                <a:gd name="T91" fmla="*/ 2147483647 h 2664"/>
                <a:gd name="T92" fmla="*/ 2147483647 w 2694"/>
                <a:gd name="T93" fmla="*/ 2147483647 h 2664"/>
                <a:gd name="T94" fmla="*/ 2147483647 w 2694"/>
                <a:gd name="T95" fmla="*/ 2147483647 h 2664"/>
                <a:gd name="T96" fmla="*/ 2147483647 w 2694"/>
                <a:gd name="T97" fmla="*/ 2147483647 h 2664"/>
                <a:gd name="T98" fmla="*/ 2147483647 w 2694"/>
                <a:gd name="T99" fmla="*/ 2147483647 h 2664"/>
                <a:gd name="T100" fmla="*/ 2147483647 w 2694"/>
                <a:gd name="T101" fmla="*/ 2147483647 h 2664"/>
                <a:gd name="T102" fmla="*/ 2147483647 w 2694"/>
                <a:gd name="T103" fmla="*/ 2147483647 h 2664"/>
                <a:gd name="T104" fmla="*/ 2147483647 w 2694"/>
                <a:gd name="T105" fmla="*/ 2147483647 h 2664"/>
                <a:gd name="T106" fmla="*/ 2147483647 w 2694"/>
                <a:gd name="T107" fmla="*/ 2147483647 h 2664"/>
                <a:gd name="T108" fmla="*/ 2147483647 w 2694"/>
                <a:gd name="T109" fmla="*/ 0 h 2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94"/>
                <a:gd name="T166" fmla="*/ 0 h 2664"/>
                <a:gd name="T167" fmla="*/ 2694 w 2694"/>
                <a:gd name="T168" fmla="*/ 2664 h 2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94" h="2664">
                  <a:moveTo>
                    <a:pt x="2233" y="0"/>
                  </a:moveTo>
                  <a:lnTo>
                    <a:pt x="2245" y="0"/>
                  </a:lnTo>
                  <a:lnTo>
                    <a:pt x="2258" y="2"/>
                  </a:lnTo>
                  <a:lnTo>
                    <a:pt x="2271" y="4"/>
                  </a:lnTo>
                  <a:lnTo>
                    <a:pt x="2287" y="8"/>
                  </a:lnTo>
                  <a:lnTo>
                    <a:pt x="2304" y="11"/>
                  </a:lnTo>
                  <a:lnTo>
                    <a:pt x="2323" y="17"/>
                  </a:lnTo>
                  <a:lnTo>
                    <a:pt x="2342" y="23"/>
                  </a:lnTo>
                  <a:lnTo>
                    <a:pt x="2362" y="29"/>
                  </a:lnTo>
                  <a:lnTo>
                    <a:pt x="2385" y="38"/>
                  </a:lnTo>
                  <a:lnTo>
                    <a:pt x="2406" y="46"/>
                  </a:lnTo>
                  <a:lnTo>
                    <a:pt x="2431" y="58"/>
                  </a:lnTo>
                  <a:lnTo>
                    <a:pt x="2456" y="69"/>
                  </a:lnTo>
                  <a:lnTo>
                    <a:pt x="2483" y="81"/>
                  </a:lnTo>
                  <a:lnTo>
                    <a:pt x="2511" y="94"/>
                  </a:lnTo>
                  <a:lnTo>
                    <a:pt x="2540" y="107"/>
                  </a:lnTo>
                  <a:lnTo>
                    <a:pt x="2571" y="125"/>
                  </a:lnTo>
                  <a:lnTo>
                    <a:pt x="2584" y="134"/>
                  </a:lnTo>
                  <a:lnTo>
                    <a:pt x="2600" y="146"/>
                  </a:lnTo>
                  <a:lnTo>
                    <a:pt x="2611" y="157"/>
                  </a:lnTo>
                  <a:lnTo>
                    <a:pt x="2625" y="169"/>
                  </a:lnTo>
                  <a:lnTo>
                    <a:pt x="2634" y="180"/>
                  </a:lnTo>
                  <a:lnTo>
                    <a:pt x="2646" y="190"/>
                  </a:lnTo>
                  <a:lnTo>
                    <a:pt x="2655" y="202"/>
                  </a:lnTo>
                  <a:lnTo>
                    <a:pt x="2663" y="213"/>
                  </a:lnTo>
                  <a:lnTo>
                    <a:pt x="2671" y="226"/>
                  </a:lnTo>
                  <a:lnTo>
                    <a:pt x="2676" y="238"/>
                  </a:lnTo>
                  <a:lnTo>
                    <a:pt x="2682" y="250"/>
                  </a:lnTo>
                  <a:lnTo>
                    <a:pt x="2686" y="261"/>
                  </a:lnTo>
                  <a:lnTo>
                    <a:pt x="2690" y="274"/>
                  </a:lnTo>
                  <a:lnTo>
                    <a:pt x="2692" y="286"/>
                  </a:lnTo>
                  <a:lnTo>
                    <a:pt x="2694" y="299"/>
                  </a:lnTo>
                  <a:lnTo>
                    <a:pt x="2694" y="313"/>
                  </a:lnTo>
                  <a:lnTo>
                    <a:pt x="2694" y="324"/>
                  </a:lnTo>
                  <a:lnTo>
                    <a:pt x="2692" y="338"/>
                  </a:lnTo>
                  <a:lnTo>
                    <a:pt x="2686" y="349"/>
                  </a:lnTo>
                  <a:lnTo>
                    <a:pt x="2680" y="363"/>
                  </a:lnTo>
                  <a:lnTo>
                    <a:pt x="2673" y="376"/>
                  </a:lnTo>
                  <a:lnTo>
                    <a:pt x="2665" y="392"/>
                  </a:lnTo>
                  <a:lnTo>
                    <a:pt x="2653" y="407"/>
                  </a:lnTo>
                  <a:lnTo>
                    <a:pt x="2642" y="424"/>
                  </a:lnTo>
                  <a:lnTo>
                    <a:pt x="2609" y="463"/>
                  </a:lnTo>
                  <a:lnTo>
                    <a:pt x="2579" y="501"/>
                  </a:lnTo>
                  <a:lnTo>
                    <a:pt x="2563" y="520"/>
                  </a:lnTo>
                  <a:lnTo>
                    <a:pt x="2550" y="539"/>
                  </a:lnTo>
                  <a:lnTo>
                    <a:pt x="2536" y="557"/>
                  </a:lnTo>
                  <a:lnTo>
                    <a:pt x="2523" y="576"/>
                  </a:lnTo>
                  <a:lnTo>
                    <a:pt x="2509" y="593"/>
                  </a:lnTo>
                  <a:lnTo>
                    <a:pt x="2498" y="612"/>
                  </a:lnTo>
                  <a:lnTo>
                    <a:pt x="2486" y="630"/>
                  </a:lnTo>
                  <a:lnTo>
                    <a:pt x="2477" y="647"/>
                  </a:lnTo>
                  <a:lnTo>
                    <a:pt x="2465" y="664"/>
                  </a:lnTo>
                  <a:lnTo>
                    <a:pt x="2456" y="681"/>
                  </a:lnTo>
                  <a:lnTo>
                    <a:pt x="2448" y="701"/>
                  </a:lnTo>
                  <a:lnTo>
                    <a:pt x="2440" y="718"/>
                  </a:lnTo>
                  <a:lnTo>
                    <a:pt x="2415" y="774"/>
                  </a:lnTo>
                  <a:lnTo>
                    <a:pt x="2392" y="829"/>
                  </a:lnTo>
                  <a:lnTo>
                    <a:pt x="2367" y="885"/>
                  </a:lnTo>
                  <a:lnTo>
                    <a:pt x="2344" y="939"/>
                  </a:lnTo>
                  <a:lnTo>
                    <a:pt x="2321" y="991"/>
                  </a:lnTo>
                  <a:lnTo>
                    <a:pt x="2296" y="1040"/>
                  </a:lnTo>
                  <a:lnTo>
                    <a:pt x="2273" y="1090"/>
                  </a:lnTo>
                  <a:lnTo>
                    <a:pt x="2250" y="1140"/>
                  </a:lnTo>
                  <a:lnTo>
                    <a:pt x="2227" y="1188"/>
                  </a:lnTo>
                  <a:lnTo>
                    <a:pt x="2202" y="1234"/>
                  </a:lnTo>
                  <a:lnTo>
                    <a:pt x="2179" y="1278"/>
                  </a:lnTo>
                  <a:lnTo>
                    <a:pt x="2156" y="1323"/>
                  </a:lnTo>
                  <a:lnTo>
                    <a:pt x="2133" y="1367"/>
                  </a:lnTo>
                  <a:lnTo>
                    <a:pt x="2110" y="1407"/>
                  </a:lnTo>
                  <a:lnTo>
                    <a:pt x="2087" y="1449"/>
                  </a:lnTo>
                  <a:lnTo>
                    <a:pt x="2064" y="1488"/>
                  </a:lnTo>
                  <a:lnTo>
                    <a:pt x="2041" y="1526"/>
                  </a:lnTo>
                  <a:lnTo>
                    <a:pt x="2018" y="1563"/>
                  </a:lnTo>
                  <a:lnTo>
                    <a:pt x="1995" y="1599"/>
                  </a:lnTo>
                  <a:lnTo>
                    <a:pt x="1972" y="1634"/>
                  </a:lnTo>
                  <a:lnTo>
                    <a:pt x="1949" y="1668"/>
                  </a:lnTo>
                  <a:lnTo>
                    <a:pt x="1928" y="1701"/>
                  </a:lnTo>
                  <a:lnTo>
                    <a:pt x="1905" y="1731"/>
                  </a:lnTo>
                  <a:lnTo>
                    <a:pt x="1882" y="1762"/>
                  </a:lnTo>
                  <a:lnTo>
                    <a:pt x="1861" y="1791"/>
                  </a:lnTo>
                  <a:lnTo>
                    <a:pt x="1838" y="1818"/>
                  </a:lnTo>
                  <a:lnTo>
                    <a:pt x="1816" y="1845"/>
                  </a:lnTo>
                  <a:lnTo>
                    <a:pt x="1793" y="1872"/>
                  </a:lnTo>
                  <a:lnTo>
                    <a:pt x="1772" y="1895"/>
                  </a:lnTo>
                  <a:lnTo>
                    <a:pt x="1751" y="1918"/>
                  </a:lnTo>
                  <a:lnTo>
                    <a:pt x="1728" y="1941"/>
                  </a:lnTo>
                  <a:lnTo>
                    <a:pt x="1707" y="1962"/>
                  </a:lnTo>
                  <a:lnTo>
                    <a:pt x="1669" y="1998"/>
                  </a:lnTo>
                  <a:lnTo>
                    <a:pt x="1628" y="2035"/>
                  </a:lnTo>
                  <a:lnTo>
                    <a:pt x="1586" y="2069"/>
                  </a:lnTo>
                  <a:lnTo>
                    <a:pt x="1542" y="2104"/>
                  </a:lnTo>
                  <a:lnTo>
                    <a:pt x="1496" y="2137"/>
                  </a:lnTo>
                  <a:lnTo>
                    <a:pt x="1450" y="2171"/>
                  </a:lnTo>
                  <a:lnTo>
                    <a:pt x="1402" y="2204"/>
                  </a:lnTo>
                  <a:lnTo>
                    <a:pt x="1352" y="2234"/>
                  </a:lnTo>
                  <a:lnTo>
                    <a:pt x="1300" y="2265"/>
                  </a:lnTo>
                  <a:lnTo>
                    <a:pt x="1248" y="2296"/>
                  </a:lnTo>
                  <a:lnTo>
                    <a:pt x="1193" y="2327"/>
                  </a:lnTo>
                  <a:lnTo>
                    <a:pt x="1137" y="2357"/>
                  </a:lnTo>
                  <a:lnTo>
                    <a:pt x="1079" y="2386"/>
                  </a:lnTo>
                  <a:lnTo>
                    <a:pt x="1022" y="2415"/>
                  </a:lnTo>
                  <a:lnTo>
                    <a:pt x="960" y="2442"/>
                  </a:lnTo>
                  <a:lnTo>
                    <a:pt x="899" y="2471"/>
                  </a:lnTo>
                  <a:lnTo>
                    <a:pt x="843" y="2494"/>
                  </a:lnTo>
                  <a:lnTo>
                    <a:pt x="789" y="2517"/>
                  </a:lnTo>
                  <a:lnTo>
                    <a:pt x="738" y="2538"/>
                  </a:lnTo>
                  <a:lnTo>
                    <a:pt x="686" y="2557"/>
                  </a:lnTo>
                  <a:lnTo>
                    <a:pt x="636" y="2574"/>
                  </a:lnTo>
                  <a:lnTo>
                    <a:pt x="590" y="2590"/>
                  </a:lnTo>
                  <a:lnTo>
                    <a:pt x="544" y="2605"/>
                  </a:lnTo>
                  <a:lnTo>
                    <a:pt x="498" y="2616"/>
                  </a:lnTo>
                  <a:lnTo>
                    <a:pt x="455" y="2628"/>
                  </a:lnTo>
                  <a:lnTo>
                    <a:pt x="413" y="2638"/>
                  </a:lnTo>
                  <a:lnTo>
                    <a:pt x="373" y="2647"/>
                  </a:lnTo>
                  <a:lnTo>
                    <a:pt x="334" y="2653"/>
                  </a:lnTo>
                  <a:lnTo>
                    <a:pt x="298" y="2659"/>
                  </a:lnTo>
                  <a:lnTo>
                    <a:pt x="261" y="2663"/>
                  </a:lnTo>
                  <a:lnTo>
                    <a:pt x="229" y="2664"/>
                  </a:lnTo>
                  <a:lnTo>
                    <a:pt x="196" y="2664"/>
                  </a:lnTo>
                  <a:lnTo>
                    <a:pt x="171" y="2664"/>
                  </a:lnTo>
                  <a:lnTo>
                    <a:pt x="150" y="2664"/>
                  </a:lnTo>
                  <a:lnTo>
                    <a:pt x="129" y="2663"/>
                  </a:lnTo>
                  <a:lnTo>
                    <a:pt x="110" y="2661"/>
                  </a:lnTo>
                  <a:lnTo>
                    <a:pt x="93" y="2659"/>
                  </a:lnTo>
                  <a:lnTo>
                    <a:pt x="77" y="2657"/>
                  </a:lnTo>
                  <a:lnTo>
                    <a:pt x="62" y="2653"/>
                  </a:lnTo>
                  <a:lnTo>
                    <a:pt x="48" y="2651"/>
                  </a:lnTo>
                  <a:lnTo>
                    <a:pt x="39" y="2647"/>
                  </a:lnTo>
                  <a:lnTo>
                    <a:pt x="27" y="2641"/>
                  </a:lnTo>
                  <a:lnTo>
                    <a:pt x="20" y="2638"/>
                  </a:lnTo>
                  <a:lnTo>
                    <a:pt x="12" y="2632"/>
                  </a:lnTo>
                  <a:lnTo>
                    <a:pt x="8" y="2626"/>
                  </a:lnTo>
                  <a:lnTo>
                    <a:pt x="4" y="2620"/>
                  </a:lnTo>
                  <a:lnTo>
                    <a:pt x="0" y="2613"/>
                  </a:lnTo>
                  <a:lnTo>
                    <a:pt x="0" y="2607"/>
                  </a:lnTo>
                  <a:lnTo>
                    <a:pt x="0" y="2605"/>
                  </a:lnTo>
                  <a:lnTo>
                    <a:pt x="2" y="2603"/>
                  </a:lnTo>
                  <a:lnTo>
                    <a:pt x="4" y="2601"/>
                  </a:lnTo>
                  <a:lnTo>
                    <a:pt x="8" y="2599"/>
                  </a:lnTo>
                  <a:lnTo>
                    <a:pt x="10" y="2597"/>
                  </a:lnTo>
                  <a:lnTo>
                    <a:pt x="14" y="2595"/>
                  </a:lnTo>
                  <a:lnTo>
                    <a:pt x="18" y="2593"/>
                  </a:lnTo>
                  <a:lnTo>
                    <a:pt x="22" y="2590"/>
                  </a:lnTo>
                  <a:lnTo>
                    <a:pt x="27" y="2588"/>
                  </a:lnTo>
                  <a:lnTo>
                    <a:pt x="39" y="2584"/>
                  </a:lnTo>
                  <a:lnTo>
                    <a:pt x="50" y="2578"/>
                  </a:lnTo>
                  <a:lnTo>
                    <a:pt x="66" y="2574"/>
                  </a:lnTo>
                  <a:lnTo>
                    <a:pt x="125" y="2553"/>
                  </a:lnTo>
                  <a:lnTo>
                    <a:pt x="185" y="2530"/>
                  </a:lnTo>
                  <a:lnTo>
                    <a:pt x="244" y="2509"/>
                  </a:lnTo>
                  <a:lnTo>
                    <a:pt x="302" y="2486"/>
                  </a:lnTo>
                  <a:lnTo>
                    <a:pt x="357" y="2463"/>
                  </a:lnTo>
                  <a:lnTo>
                    <a:pt x="415" y="2440"/>
                  </a:lnTo>
                  <a:lnTo>
                    <a:pt x="469" y="2417"/>
                  </a:lnTo>
                  <a:lnTo>
                    <a:pt x="523" y="2392"/>
                  </a:lnTo>
                  <a:lnTo>
                    <a:pt x="576" y="2367"/>
                  </a:lnTo>
                  <a:lnTo>
                    <a:pt x="630" y="2340"/>
                  </a:lnTo>
                  <a:lnTo>
                    <a:pt x="682" y="2313"/>
                  </a:lnTo>
                  <a:lnTo>
                    <a:pt x="732" y="2286"/>
                  </a:lnTo>
                  <a:lnTo>
                    <a:pt x="782" y="2259"/>
                  </a:lnTo>
                  <a:lnTo>
                    <a:pt x="832" y="2231"/>
                  </a:lnTo>
                  <a:lnTo>
                    <a:pt x="880" y="2200"/>
                  </a:lnTo>
                  <a:lnTo>
                    <a:pt x="928" y="2169"/>
                  </a:lnTo>
                  <a:lnTo>
                    <a:pt x="983" y="2135"/>
                  </a:lnTo>
                  <a:lnTo>
                    <a:pt x="1037" y="2098"/>
                  </a:lnTo>
                  <a:lnTo>
                    <a:pt x="1089" y="2062"/>
                  </a:lnTo>
                  <a:lnTo>
                    <a:pt x="1139" y="2025"/>
                  </a:lnTo>
                  <a:lnTo>
                    <a:pt x="1185" y="1989"/>
                  </a:lnTo>
                  <a:lnTo>
                    <a:pt x="1231" y="1952"/>
                  </a:lnTo>
                  <a:lnTo>
                    <a:pt x="1254" y="1933"/>
                  </a:lnTo>
                  <a:lnTo>
                    <a:pt x="1275" y="1914"/>
                  </a:lnTo>
                  <a:lnTo>
                    <a:pt x="1296" y="1897"/>
                  </a:lnTo>
                  <a:lnTo>
                    <a:pt x="1317" y="1877"/>
                  </a:lnTo>
                  <a:lnTo>
                    <a:pt x="1338" y="1858"/>
                  </a:lnTo>
                  <a:lnTo>
                    <a:pt x="1358" y="1841"/>
                  </a:lnTo>
                  <a:lnTo>
                    <a:pt x="1377" y="1822"/>
                  </a:lnTo>
                  <a:lnTo>
                    <a:pt x="1396" y="1803"/>
                  </a:lnTo>
                  <a:lnTo>
                    <a:pt x="1415" y="1785"/>
                  </a:lnTo>
                  <a:lnTo>
                    <a:pt x="1432" y="1766"/>
                  </a:lnTo>
                  <a:lnTo>
                    <a:pt x="1450" y="1747"/>
                  </a:lnTo>
                  <a:lnTo>
                    <a:pt x="1467" y="1728"/>
                  </a:lnTo>
                  <a:lnTo>
                    <a:pt x="1482" y="1710"/>
                  </a:lnTo>
                  <a:lnTo>
                    <a:pt x="1500" y="1691"/>
                  </a:lnTo>
                  <a:lnTo>
                    <a:pt x="1515" y="1672"/>
                  </a:lnTo>
                  <a:lnTo>
                    <a:pt x="1528" y="1653"/>
                  </a:lnTo>
                  <a:lnTo>
                    <a:pt x="1544" y="1634"/>
                  </a:lnTo>
                  <a:lnTo>
                    <a:pt x="1557" y="1614"/>
                  </a:lnTo>
                  <a:lnTo>
                    <a:pt x="1571" y="1595"/>
                  </a:lnTo>
                  <a:lnTo>
                    <a:pt x="1584" y="1578"/>
                  </a:lnTo>
                  <a:lnTo>
                    <a:pt x="1609" y="1540"/>
                  </a:lnTo>
                  <a:lnTo>
                    <a:pt x="1634" y="1501"/>
                  </a:lnTo>
                  <a:lnTo>
                    <a:pt x="1657" y="1463"/>
                  </a:lnTo>
                  <a:lnTo>
                    <a:pt x="1682" y="1422"/>
                  </a:lnTo>
                  <a:lnTo>
                    <a:pt x="1705" y="1382"/>
                  </a:lnTo>
                  <a:lnTo>
                    <a:pt x="1728" y="1340"/>
                  </a:lnTo>
                  <a:lnTo>
                    <a:pt x="1751" y="1298"/>
                  </a:lnTo>
                  <a:lnTo>
                    <a:pt x="1772" y="1255"/>
                  </a:lnTo>
                  <a:lnTo>
                    <a:pt x="1795" y="1211"/>
                  </a:lnTo>
                  <a:lnTo>
                    <a:pt x="1816" y="1165"/>
                  </a:lnTo>
                  <a:lnTo>
                    <a:pt x="1838" y="1121"/>
                  </a:lnTo>
                  <a:lnTo>
                    <a:pt x="1857" y="1073"/>
                  </a:lnTo>
                  <a:lnTo>
                    <a:pt x="1876" y="1027"/>
                  </a:lnTo>
                  <a:lnTo>
                    <a:pt x="1895" y="979"/>
                  </a:lnTo>
                  <a:lnTo>
                    <a:pt x="1914" y="929"/>
                  </a:lnTo>
                  <a:lnTo>
                    <a:pt x="1932" y="879"/>
                  </a:lnTo>
                  <a:lnTo>
                    <a:pt x="1945" y="841"/>
                  </a:lnTo>
                  <a:lnTo>
                    <a:pt x="1958" y="802"/>
                  </a:lnTo>
                  <a:lnTo>
                    <a:pt x="1970" y="766"/>
                  </a:lnTo>
                  <a:lnTo>
                    <a:pt x="1982" y="731"/>
                  </a:lnTo>
                  <a:lnTo>
                    <a:pt x="1991" y="699"/>
                  </a:lnTo>
                  <a:lnTo>
                    <a:pt x="2001" y="668"/>
                  </a:lnTo>
                  <a:lnTo>
                    <a:pt x="2008" y="639"/>
                  </a:lnTo>
                  <a:lnTo>
                    <a:pt x="2016" y="610"/>
                  </a:lnTo>
                  <a:lnTo>
                    <a:pt x="2024" y="585"/>
                  </a:lnTo>
                  <a:lnTo>
                    <a:pt x="2030" y="561"/>
                  </a:lnTo>
                  <a:lnTo>
                    <a:pt x="2033" y="537"/>
                  </a:lnTo>
                  <a:lnTo>
                    <a:pt x="2037" y="516"/>
                  </a:lnTo>
                  <a:lnTo>
                    <a:pt x="2041" y="497"/>
                  </a:lnTo>
                  <a:lnTo>
                    <a:pt x="2043" y="480"/>
                  </a:lnTo>
                  <a:lnTo>
                    <a:pt x="2045" y="465"/>
                  </a:lnTo>
                  <a:lnTo>
                    <a:pt x="2045" y="449"/>
                  </a:lnTo>
                  <a:lnTo>
                    <a:pt x="2045" y="443"/>
                  </a:lnTo>
                  <a:lnTo>
                    <a:pt x="2043" y="436"/>
                  </a:lnTo>
                  <a:lnTo>
                    <a:pt x="2041" y="430"/>
                  </a:lnTo>
                  <a:lnTo>
                    <a:pt x="2041" y="424"/>
                  </a:lnTo>
                  <a:lnTo>
                    <a:pt x="2037" y="418"/>
                  </a:lnTo>
                  <a:lnTo>
                    <a:pt x="2035" y="415"/>
                  </a:lnTo>
                  <a:lnTo>
                    <a:pt x="2031" y="409"/>
                  </a:lnTo>
                  <a:lnTo>
                    <a:pt x="2028" y="405"/>
                  </a:lnTo>
                  <a:lnTo>
                    <a:pt x="2024" y="403"/>
                  </a:lnTo>
                  <a:lnTo>
                    <a:pt x="2018" y="399"/>
                  </a:lnTo>
                  <a:lnTo>
                    <a:pt x="2006" y="395"/>
                  </a:lnTo>
                  <a:lnTo>
                    <a:pt x="1993" y="392"/>
                  </a:lnTo>
                  <a:lnTo>
                    <a:pt x="1980" y="392"/>
                  </a:lnTo>
                  <a:lnTo>
                    <a:pt x="1962" y="392"/>
                  </a:lnTo>
                  <a:lnTo>
                    <a:pt x="1945" y="394"/>
                  </a:lnTo>
                  <a:lnTo>
                    <a:pt x="1926" y="395"/>
                  </a:lnTo>
                  <a:lnTo>
                    <a:pt x="1905" y="399"/>
                  </a:lnTo>
                  <a:lnTo>
                    <a:pt x="1882" y="405"/>
                  </a:lnTo>
                  <a:lnTo>
                    <a:pt x="1857" y="411"/>
                  </a:lnTo>
                  <a:lnTo>
                    <a:pt x="1830" y="417"/>
                  </a:lnTo>
                  <a:lnTo>
                    <a:pt x="1803" y="424"/>
                  </a:lnTo>
                  <a:lnTo>
                    <a:pt x="1768" y="432"/>
                  </a:lnTo>
                  <a:lnTo>
                    <a:pt x="1734" y="440"/>
                  </a:lnTo>
                  <a:lnTo>
                    <a:pt x="1703" y="447"/>
                  </a:lnTo>
                  <a:lnTo>
                    <a:pt x="1671" y="455"/>
                  </a:lnTo>
                  <a:lnTo>
                    <a:pt x="1642" y="461"/>
                  </a:lnTo>
                  <a:lnTo>
                    <a:pt x="1613" y="468"/>
                  </a:lnTo>
                  <a:lnTo>
                    <a:pt x="1584" y="474"/>
                  </a:lnTo>
                  <a:lnTo>
                    <a:pt x="1557" y="480"/>
                  </a:lnTo>
                  <a:lnTo>
                    <a:pt x="1532" y="486"/>
                  </a:lnTo>
                  <a:lnTo>
                    <a:pt x="1507" y="491"/>
                  </a:lnTo>
                  <a:lnTo>
                    <a:pt x="1484" y="497"/>
                  </a:lnTo>
                  <a:lnTo>
                    <a:pt x="1461" y="503"/>
                  </a:lnTo>
                  <a:lnTo>
                    <a:pt x="1440" y="509"/>
                  </a:lnTo>
                  <a:lnTo>
                    <a:pt x="1419" y="513"/>
                  </a:lnTo>
                  <a:lnTo>
                    <a:pt x="1400" y="516"/>
                  </a:lnTo>
                  <a:lnTo>
                    <a:pt x="1383" y="522"/>
                  </a:lnTo>
                  <a:lnTo>
                    <a:pt x="1365" y="526"/>
                  </a:lnTo>
                  <a:lnTo>
                    <a:pt x="1350" y="528"/>
                  </a:lnTo>
                  <a:lnTo>
                    <a:pt x="1335" y="532"/>
                  </a:lnTo>
                  <a:lnTo>
                    <a:pt x="1321" y="536"/>
                  </a:lnTo>
                  <a:lnTo>
                    <a:pt x="1308" y="537"/>
                  </a:lnTo>
                  <a:lnTo>
                    <a:pt x="1296" y="541"/>
                  </a:lnTo>
                  <a:lnTo>
                    <a:pt x="1287" y="543"/>
                  </a:lnTo>
                  <a:lnTo>
                    <a:pt x="1277" y="545"/>
                  </a:lnTo>
                  <a:lnTo>
                    <a:pt x="1267" y="547"/>
                  </a:lnTo>
                  <a:lnTo>
                    <a:pt x="1262" y="549"/>
                  </a:lnTo>
                  <a:lnTo>
                    <a:pt x="1254" y="551"/>
                  </a:lnTo>
                  <a:lnTo>
                    <a:pt x="1250" y="551"/>
                  </a:lnTo>
                  <a:lnTo>
                    <a:pt x="1246" y="553"/>
                  </a:lnTo>
                  <a:lnTo>
                    <a:pt x="1242" y="553"/>
                  </a:lnTo>
                  <a:lnTo>
                    <a:pt x="1241" y="555"/>
                  </a:lnTo>
                  <a:lnTo>
                    <a:pt x="1204" y="564"/>
                  </a:lnTo>
                  <a:lnTo>
                    <a:pt x="1169" y="574"/>
                  </a:lnTo>
                  <a:lnTo>
                    <a:pt x="1135" y="584"/>
                  </a:lnTo>
                  <a:lnTo>
                    <a:pt x="1104" y="593"/>
                  </a:lnTo>
                  <a:lnTo>
                    <a:pt x="1074" y="601"/>
                  </a:lnTo>
                  <a:lnTo>
                    <a:pt x="1045" y="607"/>
                  </a:lnTo>
                  <a:lnTo>
                    <a:pt x="1018" y="612"/>
                  </a:lnTo>
                  <a:lnTo>
                    <a:pt x="993" y="618"/>
                  </a:lnTo>
                  <a:lnTo>
                    <a:pt x="970" y="624"/>
                  </a:lnTo>
                  <a:lnTo>
                    <a:pt x="947" y="628"/>
                  </a:lnTo>
                  <a:lnTo>
                    <a:pt x="928" y="632"/>
                  </a:lnTo>
                  <a:lnTo>
                    <a:pt x="908" y="633"/>
                  </a:lnTo>
                  <a:lnTo>
                    <a:pt x="891" y="635"/>
                  </a:lnTo>
                  <a:lnTo>
                    <a:pt x="876" y="637"/>
                  </a:lnTo>
                  <a:lnTo>
                    <a:pt x="862" y="639"/>
                  </a:lnTo>
                  <a:lnTo>
                    <a:pt x="851" y="639"/>
                  </a:lnTo>
                  <a:lnTo>
                    <a:pt x="835" y="639"/>
                  </a:lnTo>
                  <a:lnTo>
                    <a:pt x="820" y="637"/>
                  </a:lnTo>
                  <a:lnTo>
                    <a:pt x="803" y="635"/>
                  </a:lnTo>
                  <a:lnTo>
                    <a:pt x="787" y="633"/>
                  </a:lnTo>
                  <a:lnTo>
                    <a:pt x="772" y="630"/>
                  </a:lnTo>
                  <a:lnTo>
                    <a:pt x="755" y="626"/>
                  </a:lnTo>
                  <a:lnTo>
                    <a:pt x="739" y="620"/>
                  </a:lnTo>
                  <a:lnTo>
                    <a:pt x="722" y="614"/>
                  </a:lnTo>
                  <a:lnTo>
                    <a:pt x="705" y="607"/>
                  </a:lnTo>
                  <a:lnTo>
                    <a:pt x="690" y="599"/>
                  </a:lnTo>
                  <a:lnTo>
                    <a:pt x="672" y="591"/>
                  </a:lnTo>
                  <a:lnTo>
                    <a:pt x="655" y="582"/>
                  </a:lnTo>
                  <a:lnTo>
                    <a:pt x="638" y="572"/>
                  </a:lnTo>
                  <a:lnTo>
                    <a:pt x="620" y="561"/>
                  </a:lnTo>
                  <a:lnTo>
                    <a:pt x="603" y="547"/>
                  </a:lnTo>
                  <a:lnTo>
                    <a:pt x="586" y="536"/>
                  </a:lnTo>
                  <a:lnTo>
                    <a:pt x="572" y="524"/>
                  </a:lnTo>
                  <a:lnTo>
                    <a:pt x="561" y="516"/>
                  </a:lnTo>
                  <a:lnTo>
                    <a:pt x="549" y="507"/>
                  </a:lnTo>
                  <a:lnTo>
                    <a:pt x="540" y="497"/>
                  </a:lnTo>
                  <a:lnTo>
                    <a:pt x="530" y="489"/>
                  </a:lnTo>
                  <a:lnTo>
                    <a:pt x="521" y="482"/>
                  </a:lnTo>
                  <a:lnTo>
                    <a:pt x="513" y="472"/>
                  </a:lnTo>
                  <a:lnTo>
                    <a:pt x="505" y="465"/>
                  </a:lnTo>
                  <a:lnTo>
                    <a:pt x="500" y="457"/>
                  </a:lnTo>
                  <a:lnTo>
                    <a:pt x="494" y="451"/>
                  </a:lnTo>
                  <a:lnTo>
                    <a:pt x="490" y="443"/>
                  </a:lnTo>
                  <a:lnTo>
                    <a:pt x="486" y="436"/>
                  </a:lnTo>
                  <a:lnTo>
                    <a:pt x="482" y="430"/>
                  </a:lnTo>
                  <a:lnTo>
                    <a:pt x="480" y="424"/>
                  </a:lnTo>
                  <a:lnTo>
                    <a:pt x="478" y="417"/>
                  </a:lnTo>
                  <a:lnTo>
                    <a:pt x="478" y="411"/>
                  </a:lnTo>
                  <a:lnTo>
                    <a:pt x="480" y="405"/>
                  </a:lnTo>
                  <a:lnTo>
                    <a:pt x="480" y="399"/>
                  </a:lnTo>
                  <a:lnTo>
                    <a:pt x="484" y="395"/>
                  </a:lnTo>
                  <a:lnTo>
                    <a:pt x="486" y="390"/>
                  </a:lnTo>
                  <a:lnTo>
                    <a:pt x="490" y="386"/>
                  </a:lnTo>
                  <a:lnTo>
                    <a:pt x="496" y="382"/>
                  </a:lnTo>
                  <a:lnTo>
                    <a:pt x="501" y="378"/>
                  </a:lnTo>
                  <a:lnTo>
                    <a:pt x="509" y="376"/>
                  </a:lnTo>
                  <a:lnTo>
                    <a:pt x="517" y="372"/>
                  </a:lnTo>
                  <a:lnTo>
                    <a:pt x="526" y="370"/>
                  </a:lnTo>
                  <a:lnTo>
                    <a:pt x="536" y="369"/>
                  </a:lnTo>
                  <a:lnTo>
                    <a:pt x="546" y="369"/>
                  </a:lnTo>
                  <a:lnTo>
                    <a:pt x="557" y="367"/>
                  </a:lnTo>
                  <a:lnTo>
                    <a:pt x="571" y="367"/>
                  </a:lnTo>
                  <a:lnTo>
                    <a:pt x="582" y="365"/>
                  </a:lnTo>
                  <a:lnTo>
                    <a:pt x="597" y="365"/>
                  </a:lnTo>
                  <a:lnTo>
                    <a:pt x="632" y="361"/>
                  </a:lnTo>
                  <a:lnTo>
                    <a:pt x="665" y="357"/>
                  </a:lnTo>
                  <a:lnTo>
                    <a:pt x="730" y="349"/>
                  </a:lnTo>
                  <a:lnTo>
                    <a:pt x="795" y="342"/>
                  </a:lnTo>
                  <a:lnTo>
                    <a:pt x="857" y="334"/>
                  </a:lnTo>
                  <a:lnTo>
                    <a:pt x="916" y="326"/>
                  </a:lnTo>
                  <a:lnTo>
                    <a:pt x="974" y="319"/>
                  </a:lnTo>
                  <a:lnTo>
                    <a:pt x="1031" y="311"/>
                  </a:lnTo>
                  <a:lnTo>
                    <a:pt x="1085" y="303"/>
                  </a:lnTo>
                  <a:lnTo>
                    <a:pt x="1137" y="294"/>
                  </a:lnTo>
                  <a:lnTo>
                    <a:pt x="1189" y="286"/>
                  </a:lnTo>
                  <a:lnTo>
                    <a:pt x="1237" y="278"/>
                  </a:lnTo>
                  <a:lnTo>
                    <a:pt x="1285" y="269"/>
                  </a:lnTo>
                  <a:lnTo>
                    <a:pt x="1329" y="261"/>
                  </a:lnTo>
                  <a:lnTo>
                    <a:pt x="1373" y="251"/>
                  </a:lnTo>
                  <a:lnTo>
                    <a:pt x="1413" y="244"/>
                  </a:lnTo>
                  <a:lnTo>
                    <a:pt x="1454" y="234"/>
                  </a:lnTo>
                  <a:lnTo>
                    <a:pt x="1502" y="223"/>
                  </a:lnTo>
                  <a:lnTo>
                    <a:pt x="1548" y="213"/>
                  </a:lnTo>
                  <a:lnTo>
                    <a:pt x="1592" y="202"/>
                  </a:lnTo>
                  <a:lnTo>
                    <a:pt x="1636" y="190"/>
                  </a:lnTo>
                  <a:lnTo>
                    <a:pt x="1680" y="179"/>
                  </a:lnTo>
                  <a:lnTo>
                    <a:pt x="1722" y="165"/>
                  </a:lnTo>
                  <a:lnTo>
                    <a:pt x="1765" y="154"/>
                  </a:lnTo>
                  <a:lnTo>
                    <a:pt x="1805" y="142"/>
                  </a:lnTo>
                  <a:lnTo>
                    <a:pt x="1845" y="131"/>
                  </a:lnTo>
                  <a:lnTo>
                    <a:pt x="1884" y="117"/>
                  </a:lnTo>
                  <a:lnTo>
                    <a:pt x="1922" y="106"/>
                  </a:lnTo>
                  <a:lnTo>
                    <a:pt x="1960" y="92"/>
                  </a:lnTo>
                  <a:lnTo>
                    <a:pt x="1997" y="79"/>
                  </a:lnTo>
                  <a:lnTo>
                    <a:pt x="2033" y="67"/>
                  </a:lnTo>
                  <a:lnTo>
                    <a:pt x="2068" y="54"/>
                  </a:lnTo>
                  <a:lnTo>
                    <a:pt x="2104" y="40"/>
                  </a:lnTo>
                  <a:lnTo>
                    <a:pt x="2116" y="35"/>
                  </a:lnTo>
                  <a:lnTo>
                    <a:pt x="2127" y="31"/>
                  </a:lnTo>
                  <a:lnTo>
                    <a:pt x="2137" y="27"/>
                  </a:lnTo>
                  <a:lnTo>
                    <a:pt x="2149" y="23"/>
                  </a:lnTo>
                  <a:lnTo>
                    <a:pt x="2158" y="19"/>
                  </a:lnTo>
                  <a:lnTo>
                    <a:pt x="2166" y="15"/>
                  </a:lnTo>
                  <a:lnTo>
                    <a:pt x="2175" y="11"/>
                  </a:lnTo>
                  <a:lnTo>
                    <a:pt x="2183" y="10"/>
                  </a:lnTo>
                  <a:lnTo>
                    <a:pt x="2191" y="8"/>
                  </a:lnTo>
                  <a:lnTo>
                    <a:pt x="2198" y="6"/>
                  </a:lnTo>
                  <a:lnTo>
                    <a:pt x="2212" y="2"/>
                  </a:lnTo>
                  <a:lnTo>
                    <a:pt x="2223" y="0"/>
                  </a:lnTo>
                  <a:lnTo>
                    <a:pt x="22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922160" y="4018246"/>
              <a:ext cx="1564240" cy="971720"/>
            </a:xfrm>
            <a:custGeom>
              <a:avLst/>
              <a:gdLst>
                <a:gd name="T0" fmla="*/ 2147483647 w 3450"/>
                <a:gd name="T1" fmla="*/ 2147483647 h 2365"/>
                <a:gd name="T2" fmla="*/ 2147483647 w 3450"/>
                <a:gd name="T3" fmla="*/ 2147483647 h 2365"/>
                <a:gd name="T4" fmla="*/ 2147483647 w 3450"/>
                <a:gd name="T5" fmla="*/ 2147483647 h 2365"/>
                <a:gd name="T6" fmla="*/ 2147483647 w 3450"/>
                <a:gd name="T7" fmla="*/ 2147483647 h 2365"/>
                <a:gd name="T8" fmla="*/ 2147483647 w 3450"/>
                <a:gd name="T9" fmla="*/ 2147483647 h 2365"/>
                <a:gd name="T10" fmla="*/ 2147483647 w 3450"/>
                <a:gd name="T11" fmla="*/ 2147483647 h 2365"/>
                <a:gd name="T12" fmla="*/ 2147483647 w 3450"/>
                <a:gd name="T13" fmla="*/ 2147483647 h 2365"/>
                <a:gd name="T14" fmla="*/ 2147483647 w 3450"/>
                <a:gd name="T15" fmla="*/ 2147483647 h 2365"/>
                <a:gd name="T16" fmla="*/ 2147483647 w 3450"/>
                <a:gd name="T17" fmla="*/ 2147483647 h 2365"/>
                <a:gd name="T18" fmla="*/ 2147483647 w 3450"/>
                <a:gd name="T19" fmla="*/ 2147483647 h 2365"/>
                <a:gd name="T20" fmla="*/ 2147483647 w 3450"/>
                <a:gd name="T21" fmla="*/ 2147483647 h 2365"/>
                <a:gd name="T22" fmla="*/ 2147483647 w 3450"/>
                <a:gd name="T23" fmla="*/ 2147483647 h 2365"/>
                <a:gd name="T24" fmla="*/ 2147483647 w 3450"/>
                <a:gd name="T25" fmla="*/ 2147483647 h 2365"/>
                <a:gd name="T26" fmla="*/ 2147483647 w 3450"/>
                <a:gd name="T27" fmla="*/ 2147483647 h 2365"/>
                <a:gd name="T28" fmla="*/ 2147483647 w 3450"/>
                <a:gd name="T29" fmla="*/ 2147483647 h 2365"/>
                <a:gd name="T30" fmla="*/ 2147483647 w 3450"/>
                <a:gd name="T31" fmla="*/ 2147483647 h 2365"/>
                <a:gd name="T32" fmla="*/ 2147483647 w 3450"/>
                <a:gd name="T33" fmla="*/ 2147483647 h 2365"/>
                <a:gd name="T34" fmla="*/ 2147483647 w 3450"/>
                <a:gd name="T35" fmla="*/ 2147483647 h 2365"/>
                <a:gd name="T36" fmla="*/ 2147483647 w 3450"/>
                <a:gd name="T37" fmla="*/ 2147483647 h 2365"/>
                <a:gd name="T38" fmla="*/ 2147483647 w 3450"/>
                <a:gd name="T39" fmla="*/ 2147483647 h 2365"/>
                <a:gd name="T40" fmla="*/ 2147483647 w 3450"/>
                <a:gd name="T41" fmla="*/ 2147483647 h 2365"/>
                <a:gd name="T42" fmla="*/ 2147483647 w 3450"/>
                <a:gd name="T43" fmla="*/ 2147483647 h 2365"/>
                <a:gd name="T44" fmla="*/ 2147483647 w 3450"/>
                <a:gd name="T45" fmla="*/ 2147483647 h 2365"/>
                <a:gd name="T46" fmla="*/ 2147483647 w 3450"/>
                <a:gd name="T47" fmla="*/ 2147483647 h 2365"/>
                <a:gd name="T48" fmla="*/ 2147483647 w 3450"/>
                <a:gd name="T49" fmla="*/ 2147483647 h 2365"/>
                <a:gd name="T50" fmla="*/ 2147483647 w 3450"/>
                <a:gd name="T51" fmla="*/ 2147483647 h 2365"/>
                <a:gd name="T52" fmla="*/ 2147483647 w 3450"/>
                <a:gd name="T53" fmla="*/ 2147483647 h 2365"/>
                <a:gd name="T54" fmla="*/ 2147483647 w 3450"/>
                <a:gd name="T55" fmla="*/ 2147483647 h 2365"/>
                <a:gd name="T56" fmla="*/ 2147483647 w 3450"/>
                <a:gd name="T57" fmla="*/ 2147483647 h 2365"/>
                <a:gd name="T58" fmla="*/ 2147483647 w 3450"/>
                <a:gd name="T59" fmla="*/ 2147483647 h 2365"/>
                <a:gd name="T60" fmla="*/ 2147483647 w 3450"/>
                <a:gd name="T61" fmla="*/ 2147483647 h 2365"/>
                <a:gd name="T62" fmla="*/ 2147483647 w 3450"/>
                <a:gd name="T63" fmla="*/ 2147483647 h 2365"/>
                <a:gd name="T64" fmla="*/ 2147483647 w 3450"/>
                <a:gd name="T65" fmla="*/ 2147483647 h 2365"/>
                <a:gd name="T66" fmla="*/ 2147483647 w 3450"/>
                <a:gd name="T67" fmla="*/ 2147483647 h 2365"/>
                <a:gd name="T68" fmla="*/ 2147483647 w 3450"/>
                <a:gd name="T69" fmla="*/ 2147483647 h 2365"/>
                <a:gd name="T70" fmla="*/ 2147483647 w 3450"/>
                <a:gd name="T71" fmla="*/ 2147483647 h 2365"/>
                <a:gd name="T72" fmla="*/ 2147483647 w 3450"/>
                <a:gd name="T73" fmla="*/ 2147483647 h 2365"/>
                <a:gd name="T74" fmla="*/ 2147483647 w 3450"/>
                <a:gd name="T75" fmla="*/ 2147483647 h 2365"/>
                <a:gd name="T76" fmla="*/ 2147483647 w 3450"/>
                <a:gd name="T77" fmla="*/ 2147483647 h 2365"/>
                <a:gd name="T78" fmla="*/ 2147483647 w 3450"/>
                <a:gd name="T79" fmla="*/ 2147483647 h 2365"/>
                <a:gd name="T80" fmla="*/ 2147483647 w 3450"/>
                <a:gd name="T81" fmla="*/ 2147483647 h 2365"/>
                <a:gd name="T82" fmla="*/ 2147483647 w 3450"/>
                <a:gd name="T83" fmla="*/ 2147483647 h 2365"/>
                <a:gd name="T84" fmla="*/ 2147483647 w 3450"/>
                <a:gd name="T85" fmla="*/ 2147483647 h 2365"/>
                <a:gd name="T86" fmla="*/ 2147483647 w 3450"/>
                <a:gd name="T87" fmla="*/ 2147483647 h 2365"/>
                <a:gd name="T88" fmla="*/ 2147483647 w 3450"/>
                <a:gd name="T89" fmla="*/ 2147483647 h 2365"/>
                <a:gd name="T90" fmla="*/ 2147483647 w 3450"/>
                <a:gd name="T91" fmla="*/ 2147483647 h 2365"/>
                <a:gd name="T92" fmla="*/ 2147483647 w 3450"/>
                <a:gd name="T93" fmla="*/ 2147483647 h 2365"/>
                <a:gd name="T94" fmla="*/ 2147483647 w 3450"/>
                <a:gd name="T95" fmla="*/ 2147483647 h 2365"/>
                <a:gd name="T96" fmla="*/ 2147483647 w 3450"/>
                <a:gd name="T97" fmla="*/ 2147483647 h 2365"/>
                <a:gd name="T98" fmla="*/ 2147483647 w 3450"/>
                <a:gd name="T99" fmla="*/ 2147483647 h 2365"/>
                <a:gd name="T100" fmla="*/ 2147483647 w 3450"/>
                <a:gd name="T101" fmla="*/ 2147483647 h 2365"/>
                <a:gd name="T102" fmla="*/ 2147483647 w 3450"/>
                <a:gd name="T103" fmla="*/ 2147483647 h 2365"/>
                <a:gd name="T104" fmla="*/ 2147483647 w 3450"/>
                <a:gd name="T105" fmla="*/ 2147483647 h 2365"/>
                <a:gd name="T106" fmla="*/ 2147483647 w 3450"/>
                <a:gd name="T107" fmla="*/ 2147483647 h 2365"/>
                <a:gd name="T108" fmla="*/ 2147483647 w 3450"/>
                <a:gd name="T109" fmla="*/ 2147483647 h 2365"/>
                <a:gd name="T110" fmla="*/ 2147483647 w 3450"/>
                <a:gd name="T111" fmla="*/ 2147483647 h 2365"/>
                <a:gd name="T112" fmla="*/ 2147483647 w 3450"/>
                <a:gd name="T113" fmla="*/ 2147483647 h 2365"/>
                <a:gd name="T114" fmla="*/ 2147483647 w 3450"/>
                <a:gd name="T115" fmla="*/ 2147483647 h 2365"/>
                <a:gd name="T116" fmla="*/ 2147483647 w 3450"/>
                <a:gd name="T117" fmla="*/ 2147483647 h 23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0"/>
                <a:gd name="T178" fmla="*/ 0 h 2365"/>
                <a:gd name="T179" fmla="*/ 3450 w 3450"/>
                <a:gd name="T180" fmla="*/ 2365 h 23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0" h="2365">
                  <a:moveTo>
                    <a:pt x="117" y="0"/>
                  </a:moveTo>
                  <a:lnTo>
                    <a:pt x="133" y="0"/>
                  </a:lnTo>
                  <a:lnTo>
                    <a:pt x="146" y="2"/>
                  </a:lnTo>
                  <a:lnTo>
                    <a:pt x="162" y="2"/>
                  </a:lnTo>
                  <a:lnTo>
                    <a:pt x="175" y="6"/>
                  </a:lnTo>
                  <a:lnTo>
                    <a:pt x="190" y="8"/>
                  </a:lnTo>
                  <a:lnTo>
                    <a:pt x="204" y="12"/>
                  </a:lnTo>
                  <a:lnTo>
                    <a:pt x="219" y="16"/>
                  </a:lnTo>
                  <a:lnTo>
                    <a:pt x="233" y="19"/>
                  </a:lnTo>
                  <a:lnTo>
                    <a:pt x="248" y="25"/>
                  </a:lnTo>
                  <a:lnTo>
                    <a:pt x="261" y="31"/>
                  </a:lnTo>
                  <a:lnTo>
                    <a:pt x="277" y="37"/>
                  </a:lnTo>
                  <a:lnTo>
                    <a:pt x="290" y="44"/>
                  </a:lnTo>
                  <a:lnTo>
                    <a:pt x="306" y="52"/>
                  </a:lnTo>
                  <a:lnTo>
                    <a:pt x="319" y="60"/>
                  </a:lnTo>
                  <a:lnTo>
                    <a:pt x="334" y="69"/>
                  </a:lnTo>
                  <a:lnTo>
                    <a:pt x="348" y="79"/>
                  </a:lnTo>
                  <a:lnTo>
                    <a:pt x="357" y="85"/>
                  </a:lnTo>
                  <a:lnTo>
                    <a:pt x="369" y="92"/>
                  </a:lnTo>
                  <a:lnTo>
                    <a:pt x="379" y="102"/>
                  </a:lnTo>
                  <a:lnTo>
                    <a:pt x="390" y="111"/>
                  </a:lnTo>
                  <a:lnTo>
                    <a:pt x="402" y="121"/>
                  </a:lnTo>
                  <a:lnTo>
                    <a:pt x="415" y="131"/>
                  </a:lnTo>
                  <a:lnTo>
                    <a:pt x="427" y="140"/>
                  </a:lnTo>
                  <a:lnTo>
                    <a:pt x="440" y="152"/>
                  </a:lnTo>
                  <a:lnTo>
                    <a:pt x="451" y="165"/>
                  </a:lnTo>
                  <a:lnTo>
                    <a:pt x="465" y="177"/>
                  </a:lnTo>
                  <a:lnTo>
                    <a:pt x="478" y="190"/>
                  </a:lnTo>
                  <a:lnTo>
                    <a:pt x="494" y="206"/>
                  </a:lnTo>
                  <a:lnTo>
                    <a:pt x="507" y="219"/>
                  </a:lnTo>
                  <a:lnTo>
                    <a:pt x="523" y="234"/>
                  </a:lnTo>
                  <a:lnTo>
                    <a:pt x="538" y="250"/>
                  </a:lnTo>
                  <a:lnTo>
                    <a:pt x="553" y="267"/>
                  </a:lnTo>
                  <a:lnTo>
                    <a:pt x="569" y="284"/>
                  </a:lnTo>
                  <a:lnTo>
                    <a:pt x="586" y="302"/>
                  </a:lnTo>
                  <a:lnTo>
                    <a:pt x="601" y="319"/>
                  </a:lnTo>
                  <a:lnTo>
                    <a:pt x="619" y="338"/>
                  </a:lnTo>
                  <a:lnTo>
                    <a:pt x="636" y="357"/>
                  </a:lnTo>
                  <a:lnTo>
                    <a:pt x="655" y="378"/>
                  </a:lnTo>
                  <a:lnTo>
                    <a:pt x="672" y="399"/>
                  </a:lnTo>
                  <a:lnTo>
                    <a:pt x="691" y="421"/>
                  </a:lnTo>
                  <a:lnTo>
                    <a:pt x="709" y="442"/>
                  </a:lnTo>
                  <a:lnTo>
                    <a:pt x="728" y="465"/>
                  </a:lnTo>
                  <a:lnTo>
                    <a:pt x="747" y="488"/>
                  </a:lnTo>
                  <a:lnTo>
                    <a:pt x="768" y="511"/>
                  </a:lnTo>
                  <a:lnTo>
                    <a:pt x="787" y="536"/>
                  </a:lnTo>
                  <a:lnTo>
                    <a:pt x="809" y="561"/>
                  </a:lnTo>
                  <a:lnTo>
                    <a:pt x="830" y="586"/>
                  </a:lnTo>
                  <a:lnTo>
                    <a:pt x="851" y="613"/>
                  </a:lnTo>
                  <a:lnTo>
                    <a:pt x="899" y="670"/>
                  </a:lnTo>
                  <a:lnTo>
                    <a:pt x="949" y="726"/>
                  </a:lnTo>
                  <a:lnTo>
                    <a:pt x="999" y="778"/>
                  </a:lnTo>
                  <a:lnTo>
                    <a:pt x="1049" y="831"/>
                  </a:lnTo>
                  <a:lnTo>
                    <a:pt x="1098" y="881"/>
                  </a:lnTo>
                  <a:lnTo>
                    <a:pt x="1148" y="929"/>
                  </a:lnTo>
                  <a:lnTo>
                    <a:pt x="1198" y="977"/>
                  </a:lnTo>
                  <a:lnTo>
                    <a:pt x="1250" y="1021"/>
                  </a:lnTo>
                  <a:lnTo>
                    <a:pt x="1300" y="1066"/>
                  </a:lnTo>
                  <a:lnTo>
                    <a:pt x="1350" y="1108"/>
                  </a:lnTo>
                  <a:lnTo>
                    <a:pt x="1400" y="1148"/>
                  </a:lnTo>
                  <a:lnTo>
                    <a:pt x="1452" y="1188"/>
                  </a:lnTo>
                  <a:lnTo>
                    <a:pt x="1502" y="1225"/>
                  </a:lnTo>
                  <a:lnTo>
                    <a:pt x="1551" y="1261"/>
                  </a:lnTo>
                  <a:lnTo>
                    <a:pt x="1603" y="1296"/>
                  </a:lnTo>
                  <a:lnTo>
                    <a:pt x="1653" y="1329"/>
                  </a:lnTo>
                  <a:lnTo>
                    <a:pt x="1686" y="1353"/>
                  </a:lnTo>
                  <a:lnTo>
                    <a:pt x="1718" y="1378"/>
                  </a:lnTo>
                  <a:lnTo>
                    <a:pt x="1753" y="1403"/>
                  </a:lnTo>
                  <a:lnTo>
                    <a:pt x="1790" y="1428"/>
                  </a:lnTo>
                  <a:lnTo>
                    <a:pt x="1826" y="1453"/>
                  </a:lnTo>
                  <a:lnTo>
                    <a:pt x="1864" y="1476"/>
                  </a:lnTo>
                  <a:lnTo>
                    <a:pt x="1905" y="1501"/>
                  </a:lnTo>
                  <a:lnTo>
                    <a:pt x="1947" y="1524"/>
                  </a:lnTo>
                  <a:lnTo>
                    <a:pt x="1989" y="1547"/>
                  </a:lnTo>
                  <a:lnTo>
                    <a:pt x="2033" y="1570"/>
                  </a:lnTo>
                  <a:lnTo>
                    <a:pt x="2077" y="1593"/>
                  </a:lnTo>
                  <a:lnTo>
                    <a:pt x="2124" y="1616"/>
                  </a:lnTo>
                  <a:lnTo>
                    <a:pt x="2172" y="1638"/>
                  </a:lnTo>
                  <a:lnTo>
                    <a:pt x="2220" y="1661"/>
                  </a:lnTo>
                  <a:lnTo>
                    <a:pt x="2271" y="1682"/>
                  </a:lnTo>
                  <a:lnTo>
                    <a:pt x="2321" y="1703"/>
                  </a:lnTo>
                  <a:lnTo>
                    <a:pt x="2375" y="1726"/>
                  </a:lnTo>
                  <a:lnTo>
                    <a:pt x="2429" y="1747"/>
                  </a:lnTo>
                  <a:lnTo>
                    <a:pt x="2484" y="1768"/>
                  </a:lnTo>
                  <a:lnTo>
                    <a:pt x="2540" y="1787"/>
                  </a:lnTo>
                  <a:lnTo>
                    <a:pt x="2657" y="1830"/>
                  </a:lnTo>
                  <a:lnTo>
                    <a:pt x="2780" y="1868"/>
                  </a:lnTo>
                  <a:lnTo>
                    <a:pt x="2907" y="1908"/>
                  </a:lnTo>
                  <a:lnTo>
                    <a:pt x="3039" y="1947"/>
                  </a:lnTo>
                  <a:lnTo>
                    <a:pt x="3177" y="1983"/>
                  </a:lnTo>
                  <a:lnTo>
                    <a:pt x="3320" y="2020"/>
                  </a:lnTo>
                  <a:lnTo>
                    <a:pt x="3335" y="2023"/>
                  </a:lnTo>
                  <a:lnTo>
                    <a:pt x="3350" y="2027"/>
                  </a:lnTo>
                  <a:lnTo>
                    <a:pt x="3364" y="2033"/>
                  </a:lnTo>
                  <a:lnTo>
                    <a:pt x="3377" y="2037"/>
                  </a:lnTo>
                  <a:lnTo>
                    <a:pt x="3389" y="2043"/>
                  </a:lnTo>
                  <a:lnTo>
                    <a:pt x="3400" y="2048"/>
                  </a:lnTo>
                  <a:lnTo>
                    <a:pt x="3410" y="2052"/>
                  </a:lnTo>
                  <a:lnTo>
                    <a:pt x="3417" y="2060"/>
                  </a:lnTo>
                  <a:lnTo>
                    <a:pt x="3425" y="2066"/>
                  </a:lnTo>
                  <a:lnTo>
                    <a:pt x="3431" y="2071"/>
                  </a:lnTo>
                  <a:lnTo>
                    <a:pt x="3437" y="2079"/>
                  </a:lnTo>
                  <a:lnTo>
                    <a:pt x="3440" y="2087"/>
                  </a:lnTo>
                  <a:lnTo>
                    <a:pt x="3444" y="2093"/>
                  </a:lnTo>
                  <a:lnTo>
                    <a:pt x="3448" y="2100"/>
                  </a:lnTo>
                  <a:lnTo>
                    <a:pt x="3448" y="2110"/>
                  </a:lnTo>
                  <a:lnTo>
                    <a:pt x="3450" y="2117"/>
                  </a:lnTo>
                  <a:lnTo>
                    <a:pt x="3448" y="2123"/>
                  </a:lnTo>
                  <a:lnTo>
                    <a:pt x="3448" y="2127"/>
                  </a:lnTo>
                  <a:lnTo>
                    <a:pt x="3444" y="2133"/>
                  </a:lnTo>
                  <a:lnTo>
                    <a:pt x="3442" y="2137"/>
                  </a:lnTo>
                  <a:lnTo>
                    <a:pt x="3437" y="2142"/>
                  </a:lnTo>
                  <a:lnTo>
                    <a:pt x="3433" y="2146"/>
                  </a:lnTo>
                  <a:lnTo>
                    <a:pt x="3425" y="2152"/>
                  </a:lnTo>
                  <a:lnTo>
                    <a:pt x="3419" y="2156"/>
                  </a:lnTo>
                  <a:lnTo>
                    <a:pt x="3412" y="2162"/>
                  </a:lnTo>
                  <a:lnTo>
                    <a:pt x="3402" y="2165"/>
                  </a:lnTo>
                  <a:lnTo>
                    <a:pt x="3392" y="2171"/>
                  </a:lnTo>
                  <a:lnTo>
                    <a:pt x="3383" y="2177"/>
                  </a:lnTo>
                  <a:lnTo>
                    <a:pt x="3371" y="2181"/>
                  </a:lnTo>
                  <a:lnTo>
                    <a:pt x="3358" y="2187"/>
                  </a:lnTo>
                  <a:lnTo>
                    <a:pt x="3344" y="2190"/>
                  </a:lnTo>
                  <a:lnTo>
                    <a:pt x="3331" y="2196"/>
                  </a:lnTo>
                  <a:lnTo>
                    <a:pt x="3252" y="2215"/>
                  </a:lnTo>
                  <a:lnTo>
                    <a:pt x="3176" y="2235"/>
                  </a:lnTo>
                  <a:lnTo>
                    <a:pt x="3101" y="2254"/>
                  </a:lnTo>
                  <a:lnTo>
                    <a:pt x="3028" y="2269"/>
                  </a:lnTo>
                  <a:lnTo>
                    <a:pt x="2955" y="2285"/>
                  </a:lnTo>
                  <a:lnTo>
                    <a:pt x="2886" y="2300"/>
                  </a:lnTo>
                  <a:lnTo>
                    <a:pt x="2818" y="2311"/>
                  </a:lnTo>
                  <a:lnTo>
                    <a:pt x="2751" y="2323"/>
                  </a:lnTo>
                  <a:lnTo>
                    <a:pt x="2688" y="2332"/>
                  </a:lnTo>
                  <a:lnTo>
                    <a:pt x="2625" y="2342"/>
                  </a:lnTo>
                  <a:lnTo>
                    <a:pt x="2565" y="2348"/>
                  </a:lnTo>
                  <a:lnTo>
                    <a:pt x="2506" y="2354"/>
                  </a:lnTo>
                  <a:lnTo>
                    <a:pt x="2450" y="2359"/>
                  </a:lnTo>
                  <a:lnTo>
                    <a:pt x="2423" y="2361"/>
                  </a:lnTo>
                  <a:lnTo>
                    <a:pt x="2394" y="2363"/>
                  </a:lnTo>
                  <a:lnTo>
                    <a:pt x="2369" y="2363"/>
                  </a:lnTo>
                  <a:lnTo>
                    <a:pt x="2342" y="2365"/>
                  </a:lnTo>
                  <a:lnTo>
                    <a:pt x="2317" y="2365"/>
                  </a:lnTo>
                  <a:lnTo>
                    <a:pt x="2292" y="2365"/>
                  </a:lnTo>
                  <a:lnTo>
                    <a:pt x="2264" y="2365"/>
                  </a:lnTo>
                  <a:lnTo>
                    <a:pt x="2237" y="2363"/>
                  </a:lnTo>
                  <a:lnTo>
                    <a:pt x="2212" y="2361"/>
                  </a:lnTo>
                  <a:lnTo>
                    <a:pt x="2187" y="2357"/>
                  </a:lnTo>
                  <a:lnTo>
                    <a:pt x="2162" y="2354"/>
                  </a:lnTo>
                  <a:lnTo>
                    <a:pt x="2137" y="2350"/>
                  </a:lnTo>
                  <a:lnTo>
                    <a:pt x="2114" y="2344"/>
                  </a:lnTo>
                  <a:lnTo>
                    <a:pt x="2091" y="2336"/>
                  </a:lnTo>
                  <a:lnTo>
                    <a:pt x="2068" y="2329"/>
                  </a:lnTo>
                  <a:lnTo>
                    <a:pt x="2047" y="2321"/>
                  </a:lnTo>
                  <a:lnTo>
                    <a:pt x="2026" y="2311"/>
                  </a:lnTo>
                  <a:lnTo>
                    <a:pt x="2005" y="2302"/>
                  </a:lnTo>
                  <a:lnTo>
                    <a:pt x="1983" y="2292"/>
                  </a:lnTo>
                  <a:lnTo>
                    <a:pt x="1964" y="2281"/>
                  </a:lnTo>
                  <a:lnTo>
                    <a:pt x="1945" y="2267"/>
                  </a:lnTo>
                  <a:lnTo>
                    <a:pt x="1926" y="2254"/>
                  </a:lnTo>
                  <a:lnTo>
                    <a:pt x="1910" y="2244"/>
                  </a:lnTo>
                  <a:lnTo>
                    <a:pt x="1891" y="2231"/>
                  </a:lnTo>
                  <a:lnTo>
                    <a:pt x="1872" y="2213"/>
                  </a:lnTo>
                  <a:lnTo>
                    <a:pt x="1851" y="2196"/>
                  </a:lnTo>
                  <a:lnTo>
                    <a:pt x="1828" y="2173"/>
                  </a:lnTo>
                  <a:lnTo>
                    <a:pt x="1803" y="2150"/>
                  </a:lnTo>
                  <a:lnTo>
                    <a:pt x="1774" y="2123"/>
                  </a:lnTo>
                  <a:lnTo>
                    <a:pt x="1745" y="2094"/>
                  </a:lnTo>
                  <a:lnTo>
                    <a:pt x="1715" y="2062"/>
                  </a:lnTo>
                  <a:lnTo>
                    <a:pt x="1682" y="2027"/>
                  </a:lnTo>
                  <a:lnTo>
                    <a:pt x="1647" y="1989"/>
                  </a:lnTo>
                  <a:lnTo>
                    <a:pt x="1611" y="1949"/>
                  </a:lnTo>
                  <a:lnTo>
                    <a:pt x="1575" y="1904"/>
                  </a:lnTo>
                  <a:lnTo>
                    <a:pt x="1534" y="1860"/>
                  </a:lnTo>
                  <a:lnTo>
                    <a:pt x="1492" y="1810"/>
                  </a:lnTo>
                  <a:lnTo>
                    <a:pt x="1448" y="1760"/>
                  </a:lnTo>
                  <a:lnTo>
                    <a:pt x="1404" y="1707"/>
                  </a:lnTo>
                  <a:lnTo>
                    <a:pt x="1356" y="1649"/>
                  </a:lnTo>
                  <a:lnTo>
                    <a:pt x="1308" y="1590"/>
                  </a:lnTo>
                  <a:lnTo>
                    <a:pt x="1256" y="1528"/>
                  </a:lnTo>
                  <a:lnTo>
                    <a:pt x="1204" y="1463"/>
                  </a:lnTo>
                  <a:lnTo>
                    <a:pt x="1150" y="1396"/>
                  </a:lnTo>
                  <a:lnTo>
                    <a:pt x="1095" y="1325"/>
                  </a:lnTo>
                  <a:lnTo>
                    <a:pt x="1037" y="1252"/>
                  </a:lnTo>
                  <a:lnTo>
                    <a:pt x="977" y="1175"/>
                  </a:lnTo>
                  <a:lnTo>
                    <a:pt x="916" y="1096"/>
                  </a:lnTo>
                  <a:lnTo>
                    <a:pt x="853" y="1016"/>
                  </a:lnTo>
                  <a:lnTo>
                    <a:pt x="789" y="931"/>
                  </a:lnTo>
                  <a:lnTo>
                    <a:pt x="722" y="845"/>
                  </a:lnTo>
                  <a:lnTo>
                    <a:pt x="655" y="755"/>
                  </a:lnTo>
                  <a:lnTo>
                    <a:pt x="584" y="662"/>
                  </a:lnTo>
                  <a:lnTo>
                    <a:pt x="513" y="566"/>
                  </a:lnTo>
                  <a:lnTo>
                    <a:pt x="492" y="541"/>
                  </a:lnTo>
                  <a:lnTo>
                    <a:pt x="471" y="517"/>
                  </a:lnTo>
                  <a:lnTo>
                    <a:pt x="450" y="492"/>
                  </a:lnTo>
                  <a:lnTo>
                    <a:pt x="428" y="469"/>
                  </a:lnTo>
                  <a:lnTo>
                    <a:pt x="405" y="446"/>
                  </a:lnTo>
                  <a:lnTo>
                    <a:pt x="382" y="424"/>
                  </a:lnTo>
                  <a:lnTo>
                    <a:pt x="361" y="403"/>
                  </a:lnTo>
                  <a:lnTo>
                    <a:pt x="338" y="382"/>
                  </a:lnTo>
                  <a:lnTo>
                    <a:pt x="315" y="363"/>
                  </a:lnTo>
                  <a:lnTo>
                    <a:pt x="292" y="342"/>
                  </a:lnTo>
                  <a:lnTo>
                    <a:pt x="269" y="325"/>
                  </a:lnTo>
                  <a:lnTo>
                    <a:pt x="246" y="305"/>
                  </a:lnTo>
                  <a:lnTo>
                    <a:pt x="223" y="288"/>
                  </a:lnTo>
                  <a:lnTo>
                    <a:pt x="200" y="273"/>
                  </a:lnTo>
                  <a:lnTo>
                    <a:pt x="177" y="255"/>
                  </a:lnTo>
                  <a:lnTo>
                    <a:pt x="154" y="242"/>
                  </a:lnTo>
                  <a:lnTo>
                    <a:pt x="135" y="232"/>
                  </a:lnTo>
                  <a:lnTo>
                    <a:pt x="117" y="223"/>
                  </a:lnTo>
                  <a:lnTo>
                    <a:pt x="102" y="213"/>
                  </a:lnTo>
                  <a:lnTo>
                    <a:pt x="87" y="204"/>
                  </a:lnTo>
                  <a:lnTo>
                    <a:pt x="73" y="194"/>
                  </a:lnTo>
                  <a:lnTo>
                    <a:pt x="60" y="184"/>
                  </a:lnTo>
                  <a:lnTo>
                    <a:pt x="48" y="175"/>
                  </a:lnTo>
                  <a:lnTo>
                    <a:pt x="39" y="163"/>
                  </a:lnTo>
                  <a:lnTo>
                    <a:pt x="29" y="152"/>
                  </a:lnTo>
                  <a:lnTo>
                    <a:pt x="21" y="142"/>
                  </a:lnTo>
                  <a:lnTo>
                    <a:pt x="16" y="131"/>
                  </a:lnTo>
                  <a:lnTo>
                    <a:pt x="10" y="119"/>
                  </a:lnTo>
                  <a:lnTo>
                    <a:pt x="4" y="108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8"/>
                  </a:lnTo>
                  <a:lnTo>
                    <a:pt x="8" y="40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3" y="23"/>
                  </a:lnTo>
                  <a:lnTo>
                    <a:pt x="29" y="19"/>
                  </a:lnTo>
                  <a:lnTo>
                    <a:pt x="37" y="16"/>
                  </a:lnTo>
                  <a:lnTo>
                    <a:pt x="46" y="12"/>
                  </a:lnTo>
                  <a:lnTo>
                    <a:pt x="56" y="8"/>
                  </a:lnTo>
                  <a:lnTo>
                    <a:pt x="68" y="6"/>
                  </a:lnTo>
                  <a:lnTo>
                    <a:pt x="79" y="2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1" y="1905000"/>
            <a:ext cx="1371600" cy="795480"/>
            <a:chOff x="3760749" y="4872406"/>
            <a:chExt cx="1521619" cy="947880"/>
          </a:xfrm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986544" y="5132189"/>
              <a:ext cx="974816" cy="208813"/>
            </a:xfrm>
            <a:custGeom>
              <a:avLst/>
              <a:gdLst>
                <a:gd name="T0" fmla="*/ 2147483647 w 2150"/>
                <a:gd name="T1" fmla="*/ 2147483647 h 508"/>
                <a:gd name="T2" fmla="*/ 2147483647 w 2150"/>
                <a:gd name="T3" fmla="*/ 2147483647 h 508"/>
                <a:gd name="T4" fmla="*/ 2147483647 w 2150"/>
                <a:gd name="T5" fmla="*/ 2147483647 h 508"/>
                <a:gd name="T6" fmla="*/ 2147483647 w 2150"/>
                <a:gd name="T7" fmla="*/ 2147483647 h 508"/>
                <a:gd name="T8" fmla="*/ 2147483647 w 2150"/>
                <a:gd name="T9" fmla="*/ 2147483647 h 508"/>
                <a:gd name="T10" fmla="*/ 2147483647 w 2150"/>
                <a:gd name="T11" fmla="*/ 2147483647 h 508"/>
                <a:gd name="T12" fmla="*/ 2147483647 w 2150"/>
                <a:gd name="T13" fmla="*/ 2147483647 h 508"/>
                <a:gd name="T14" fmla="*/ 2147483647 w 2150"/>
                <a:gd name="T15" fmla="*/ 2147483647 h 508"/>
                <a:gd name="T16" fmla="*/ 2147483647 w 2150"/>
                <a:gd name="T17" fmla="*/ 2147483647 h 508"/>
                <a:gd name="T18" fmla="*/ 2147483647 w 2150"/>
                <a:gd name="T19" fmla="*/ 2147483647 h 508"/>
                <a:gd name="T20" fmla="*/ 2147483647 w 2150"/>
                <a:gd name="T21" fmla="*/ 2147483647 h 508"/>
                <a:gd name="T22" fmla="*/ 2147483647 w 2150"/>
                <a:gd name="T23" fmla="*/ 2147483647 h 508"/>
                <a:gd name="T24" fmla="*/ 2147483647 w 2150"/>
                <a:gd name="T25" fmla="*/ 2147483647 h 508"/>
                <a:gd name="T26" fmla="*/ 2147483647 w 2150"/>
                <a:gd name="T27" fmla="*/ 2147483647 h 508"/>
                <a:gd name="T28" fmla="*/ 2147483647 w 2150"/>
                <a:gd name="T29" fmla="*/ 2147483647 h 508"/>
                <a:gd name="T30" fmla="*/ 2147483647 w 2150"/>
                <a:gd name="T31" fmla="*/ 2147483647 h 508"/>
                <a:gd name="T32" fmla="*/ 2147483647 w 2150"/>
                <a:gd name="T33" fmla="*/ 2147483647 h 508"/>
                <a:gd name="T34" fmla="*/ 2147483647 w 2150"/>
                <a:gd name="T35" fmla="*/ 2147483647 h 508"/>
                <a:gd name="T36" fmla="*/ 2147483647 w 2150"/>
                <a:gd name="T37" fmla="*/ 2147483647 h 508"/>
                <a:gd name="T38" fmla="*/ 2147483647 w 2150"/>
                <a:gd name="T39" fmla="*/ 2147483647 h 508"/>
                <a:gd name="T40" fmla="*/ 2147483647 w 2150"/>
                <a:gd name="T41" fmla="*/ 2147483647 h 508"/>
                <a:gd name="T42" fmla="*/ 2147483647 w 2150"/>
                <a:gd name="T43" fmla="*/ 2147483647 h 508"/>
                <a:gd name="T44" fmla="*/ 2147483647 w 2150"/>
                <a:gd name="T45" fmla="*/ 2147483647 h 508"/>
                <a:gd name="T46" fmla="*/ 2147483647 w 2150"/>
                <a:gd name="T47" fmla="*/ 2147483647 h 508"/>
                <a:gd name="T48" fmla="*/ 2147483647 w 2150"/>
                <a:gd name="T49" fmla="*/ 2147483647 h 508"/>
                <a:gd name="T50" fmla="*/ 2147483647 w 2150"/>
                <a:gd name="T51" fmla="*/ 2147483647 h 508"/>
                <a:gd name="T52" fmla="*/ 2147483647 w 2150"/>
                <a:gd name="T53" fmla="*/ 2147483647 h 508"/>
                <a:gd name="T54" fmla="*/ 2147483647 w 2150"/>
                <a:gd name="T55" fmla="*/ 2147483647 h 508"/>
                <a:gd name="T56" fmla="*/ 2147483647 w 2150"/>
                <a:gd name="T57" fmla="*/ 2147483647 h 508"/>
                <a:gd name="T58" fmla="*/ 2147483647 w 2150"/>
                <a:gd name="T59" fmla="*/ 2147483647 h 508"/>
                <a:gd name="T60" fmla="*/ 2147483647 w 2150"/>
                <a:gd name="T61" fmla="*/ 2147483647 h 508"/>
                <a:gd name="T62" fmla="*/ 2147483647 w 2150"/>
                <a:gd name="T63" fmla="*/ 2147483647 h 508"/>
                <a:gd name="T64" fmla="*/ 2147483647 w 2150"/>
                <a:gd name="T65" fmla="*/ 2147483647 h 508"/>
                <a:gd name="T66" fmla="*/ 2147483647 w 2150"/>
                <a:gd name="T67" fmla="*/ 2147483647 h 508"/>
                <a:gd name="T68" fmla="*/ 2147483647 w 2150"/>
                <a:gd name="T69" fmla="*/ 2147483647 h 508"/>
                <a:gd name="T70" fmla="*/ 0 w 2150"/>
                <a:gd name="T71" fmla="*/ 2147483647 h 508"/>
                <a:gd name="T72" fmla="*/ 2147483647 w 2150"/>
                <a:gd name="T73" fmla="*/ 2147483647 h 508"/>
                <a:gd name="T74" fmla="*/ 2147483647 w 2150"/>
                <a:gd name="T75" fmla="*/ 2147483647 h 508"/>
                <a:gd name="T76" fmla="*/ 2147483647 w 2150"/>
                <a:gd name="T77" fmla="*/ 2147483647 h 508"/>
                <a:gd name="T78" fmla="*/ 2147483647 w 2150"/>
                <a:gd name="T79" fmla="*/ 2147483647 h 508"/>
                <a:gd name="T80" fmla="*/ 2147483647 w 2150"/>
                <a:gd name="T81" fmla="*/ 2147483647 h 508"/>
                <a:gd name="T82" fmla="*/ 2147483647 w 2150"/>
                <a:gd name="T83" fmla="*/ 2147483647 h 508"/>
                <a:gd name="T84" fmla="*/ 2147483647 w 2150"/>
                <a:gd name="T85" fmla="*/ 2147483647 h 508"/>
                <a:gd name="T86" fmla="*/ 2147483647 w 2150"/>
                <a:gd name="T87" fmla="*/ 2147483647 h 508"/>
                <a:gd name="T88" fmla="*/ 2147483647 w 2150"/>
                <a:gd name="T89" fmla="*/ 2147483647 h 508"/>
                <a:gd name="T90" fmla="*/ 2147483647 w 2150"/>
                <a:gd name="T91" fmla="*/ 2147483647 h 508"/>
                <a:gd name="T92" fmla="*/ 2147483647 w 2150"/>
                <a:gd name="T93" fmla="*/ 2147483647 h 508"/>
                <a:gd name="T94" fmla="*/ 2147483647 w 2150"/>
                <a:gd name="T95" fmla="*/ 2147483647 h 508"/>
                <a:gd name="T96" fmla="*/ 2147483647 w 2150"/>
                <a:gd name="T97" fmla="*/ 2147483647 h 508"/>
                <a:gd name="T98" fmla="*/ 2147483647 w 2150"/>
                <a:gd name="T99" fmla="*/ 0 h 5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50"/>
                <a:gd name="T151" fmla="*/ 0 h 508"/>
                <a:gd name="T152" fmla="*/ 2150 w 2150"/>
                <a:gd name="T153" fmla="*/ 508 h 5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50" h="508">
                  <a:moveTo>
                    <a:pt x="1778" y="0"/>
                  </a:moveTo>
                  <a:lnTo>
                    <a:pt x="1790" y="0"/>
                  </a:lnTo>
                  <a:lnTo>
                    <a:pt x="1803" y="2"/>
                  </a:lnTo>
                  <a:lnTo>
                    <a:pt x="1816" y="2"/>
                  </a:lnTo>
                  <a:lnTo>
                    <a:pt x="1830" y="5"/>
                  </a:lnTo>
                  <a:lnTo>
                    <a:pt x="1845" y="9"/>
                  </a:lnTo>
                  <a:lnTo>
                    <a:pt x="1861" y="13"/>
                  </a:lnTo>
                  <a:lnTo>
                    <a:pt x="1876" y="17"/>
                  </a:lnTo>
                  <a:lnTo>
                    <a:pt x="1891" y="23"/>
                  </a:lnTo>
                  <a:lnTo>
                    <a:pt x="1909" y="28"/>
                  </a:lnTo>
                  <a:lnTo>
                    <a:pt x="1926" y="36"/>
                  </a:lnTo>
                  <a:lnTo>
                    <a:pt x="1943" y="44"/>
                  </a:lnTo>
                  <a:lnTo>
                    <a:pt x="1960" y="51"/>
                  </a:lnTo>
                  <a:lnTo>
                    <a:pt x="1980" y="59"/>
                  </a:lnTo>
                  <a:lnTo>
                    <a:pt x="1999" y="69"/>
                  </a:lnTo>
                  <a:lnTo>
                    <a:pt x="2018" y="80"/>
                  </a:lnTo>
                  <a:lnTo>
                    <a:pt x="2037" y="90"/>
                  </a:lnTo>
                  <a:lnTo>
                    <a:pt x="2051" y="98"/>
                  </a:lnTo>
                  <a:lnTo>
                    <a:pt x="2064" y="103"/>
                  </a:lnTo>
                  <a:lnTo>
                    <a:pt x="2076" y="111"/>
                  </a:lnTo>
                  <a:lnTo>
                    <a:pt x="2087" y="117"/>
                  </a:lnTo>
                  <a:lnTo>
                    <a:pt x="2097" y="124"/>
                  </a:lnTo>
                  <a:lnTo>
                    <a:pt x="2106" y="132"/>
                  </a:lnTo>
                  <a:lnTo>
                    <a:pt x="2114" y="140"/>
                  </a:lnTo>
                  <a:lnTo>
                    <a:pt x="2122" y="149"/>
                  </a:lnTo>
                  <a:lnTo>
                    <a:pt x="2129" y="157"/>
                  </a:lnTo>
                  <a:lnTo>
                    <a:pt x="2133" y="165"/>
                  </a:lnTo>
                  <a:lnTo>
                    <a:pt x="2139" y="174"/>
                  </a:lnTo>
                  <a:lnTo>
                    <a:pt x="2143" y="184"/>
                  </a:lnTo>
                  <a:lnTo>
                    <a:pt x="2147" y="192"/>
                  </a:lnTo>
                  <a:lnTo>
                    <a:pt x="2149" y="201"/>
                  </a:lnTo>
                  <a:lnTo>
                    <a:pt x="2149" y="211"/>
                  </a:lnTo>
                  <a:lnTo>
                    <a:pt x="2150" y="220"/>
                  </a:lnTo>
                  <a:lnTo>
                    <a:pt x="2149" y="226"/>
                  </a:lnTo>
                  <a:lnTo>
                    <a:pt x="2149" y="232"/>
                  </a:lnTo>
                  <a:lnTo>
                    <a:pt x="2145" y="238"/>
                  </a:lnTo>
                  <a:lnTo>
                    <a:pt x="2141" y="243"/>
                  </a:lnTo>
                  <a:lnTo>
                    <a:pt x="2137" y="247"/>
                  </a:lnTo>
                  <a:lnTo>
                    <a:pt x="2131" y="253"/>
                  </a:lnTo>
                  <a:lnTo>
                    <a:pt x="2126" y="257"/>
                  </a:lnTo>
                  <a:lnTo>
                    <a:pt x="2118" y="261"/>
                  </a:lnTo>
                  <a:lnTo>
                    <a:pt x="2110" y="266"/>
                  </a:lnTo>
                  <a:lnTo>
                    <a:pt x="2101" y="270"/>
                  </a:lnTo>
                  <a:lnTo>
                    <a:pt x="2091" y="274"/>
                  </a:lnTo>
                  <a:lnTo>
                    <a:pt x="2079" y="278"/>
                  </a:lnTo>
                  <a:lnTo>
                    <a:pt x="2068" y="282"/>
                  </a:lnTo>
                  <a:lnTo>
                    <a:pt x="2054" y="286"/>
                  </a:lnTo>
                  <a:lnTo>
                    <a:pt x="2041" y="290"/>
                  </a:lnTo>
                  <a:lnTo>
                    <a:pt x="2026" y="293"/>
                  </a:lnTo>
                  <a:lnTo>
                    <a:pt x="2016" y="295"/>
                  </a:lnTo>
                  <a:lnTo>
                    <a:pt x="2006" y="299"/>
                  </a:lnTo>
                  <a:lnTo>
                    <a:pt x="1995" y="301"/>
                  </a:lnTo>
                  <a:lnTo>
                    <a:pt x="1983" y="305"/>
                  </a:lnTo>
                  <a:lnTo>
                    <a:pt x="1972" y="309"/>
                  </a:lnTo>
                  <a:lnTo>
                    <a:pt x="1960" y="313"/>
                  </a:lnTo>
                  <a:lnTo>
                    <a:pt x="1947" y="314"/>
                  </a:lnTo>
                  <a:lnTo>
                    <a:pt x="1932" y="318"/>
                  </a:lnTo>
                  <a:lnTo>
                    <a:pt x="1918" y="322"/>
                  </a:lnTo>
                  <a:lnTo>
                    <a:pt x="1903" y="324"/>
                  </a:lnTo>
                  <a:lnTo>
                    <a:pt x="1886" y="328"/>
                  </a:lnTo>
                  <a:lnTo>
                    <a:pt x="1870" y="332"/>
                  </a:lnTo>
                  <a:lnTo>
                    <a:pt x="1853" y="336"/>
                  </a:lnTo>
                  <a:lnTo>
                    <a:pt x="1834" y="339"/>
                  </a:lnTo>
                  <a:lnTo>
                    <a:pt x="1815" y="343"/>
                  </a:lnTo>
                  <a:lnTo>
                    <a:pt x="1795" y="347"/>
                  </a:lnTo>
                  <a:lnTo>
                    <a:pt x="1776" y="349"/>
                  </a:lnTo>
                  <a:lnTo>
                    <a:pt x="1755" y="353"/>
                  </a:lnTo>
                  <a:lnTo>
                    <a:pt x="1734" y="357"/>
                  </a:lnTo>
                  <a:lnTo>
                    <a:pt x="1711" y="361"/>
                  </a:lnTo>
                  <a:lnTo>
                    <a:pt x="1688" y="364"/>
                  </a:lnTo>
                  <a:lnTo>
                    <a:pt x="1665" y="368"/>
                  </a:lnTo>
                  <a:lnTo>
                    <a:pt x="1640" y="372"/>
                  </a:lnTo>
                  <a:lnTo>
                    <a:pt x="1615" y="376"/>
                  </a:lnTo>
                  <a:lnTo>
                    <a:pt x="1590" y="380"/>
                  </a:lnTo>
                  <a:lnTo>
                    <a:pt x="1565" y="386"/>
                  </a:lnTo>
                  <a:lnTo>
                    <a:pt x="1538" y="389"/>
                  </a:lnTo>
                  <a:lnTo>
                    <a:pt x="1509" y="393"/>
                  </a:lnTo>
                  <a:lnTo>
                    <a:pt x="1482" y="397"/>
                  </a:lnTo>
                  <a:lnTo>
                    <a:pt x="1454" y="401"/>
                  </a:lnTo>
                  <a:lnTo>
                    <a:pt x="1423" y="407"/>
                  </a:lnTo>
                  <a:lnTo>
                    <a:pt x="1394" y="410"/>
                  </a:lnTo>
                  <a:lnTo>
                    <a:pt x="1348" y="416"/>
                  </a:lnTo>
                  <a:lnTo>
                    <a:pt x="1302" y="422"/>
                  </a:lnTo>
                  <a:lnTo>
                    <a:pt x="1258" y="428"/>
                  </a:lnTo>
                  <a:lnTo>
                    <a:pt x="1216" y="434"/>
                  </a:lnTo>
                  <a:lnTo>
                    <a:pt x="1173" y="439"/>
                  </a:lnTo>
                  <a:lnTo>
                    <a:pt x="1133" y="443"/>
                  </a:lnTo>
                  <a:lnTo>
                    <a:pt x="1093" y="449"/>
                  </a:lnTo>
                  <a:lnTo>
                    <a:pt x="1054" y="453"/>
                  </a:lnTo>
                  <a:lnTo>
                    <a:pt x="1016" y="458"/>
                  </a:lnTo>
                  <a:lnTo>
                    <a:pt x="979" y="462"/>
                  </a:lnTo>
                  <a:lnTo>
                    <a:pt x="943" y="466"/>
                  </a:lnTo>
                  <a:lnTo>
                    <a:pt x="908" y="470"/>
                  </a:lnTo>
                  <a:lnTo>
                    <a:pt x="874" y="474"/>
                  </a:lnTo>
                  <a:lnTo>
                    <a:pt x="841" y="478"/>
                  </a:lnTo>
                  <a:lnTo>
                    <a:pt x="809" y="480"/>
                  </a:lnTo>
                  <a:lnTo>
                    <a:pt x="778" y="483"/>
                  </a:lnTo>
                  <a:lnTo>
                    <a:pt x="749" y="487"/>
                  </a:lnTo>
                  <a:lnTo>
                    <a:pt x="720" y="489"/>
                  </a:lnTo>
                  <a:lnTo>
                    <a:pt x="692" y="491"/>
                  </a:lnTo>
                  <a:lnTo>
                    <a:pt x="665" y="495"/>
                  </a:lnTo>
                  <a:lnTo>
                    <a:pt x="640" y="497"/>
                  </a:lnTo>
                  <a:lnTo>
                    <a:pt x="615" y="499"/>
                  </a:lnTo>
                  <a:lnTo>
                    <a:pt x="592" y="501"/>
                  </a:lnTo>
                  <a:lnTo>
                    <a:pt x="569" y="501"/>
                  </a:lnTo>
                  <a:lnTo>
                    <a:pt x="548" y="503"/>
                  </a:lnTo>
                  <a:lnTo>
                    <a:pt x="526" y="505"/>
                  </a:lnTo>
                  <a:lnTo>
                    <a:pt x="507" y="505"/>
                  </a:lnTo>
                  <a:lnTo>
                    <a:pt x="488" y="506"/>
                  </a:lnTo>
                  <a:lnTo>
                    <a:pt x="471" y="506"/>
                  </a:lnTo>
                  <a:lnTo>
                    <a:pt x="455" y="506"/>
                  </a:lnTo>
                  <a:lnTo>
                    <a:pt x="440" y="506"/>
                  </a:lnTo>
                  <a:lnTo>
                    <a:pt x="425" y="508"/>
                  </a:lnTo>
                  <a:lnTo>
                    <a:pt x="396" y="506"/>
                  </a:lnTo>
                  <a:lnTo>
                    <a:pt x="367" y="506"/>
                  </a:lnTo>
                  <a:lnTo>
                    <a:pt x="340" y="505"/>
                  </a:lnTo>
                  <a:lnTo>
                    <a:pt x="313" y="505"/>
                  </a:lnTo>
                  <a:lnTo>
                    <a:pt x="288" y="503"/>
                  </a:lnTo>
                  <a:lnTo>
                    <a:pt x="265" y="499"/>
                  </a:lnTo>
                  <a:lnTo>
                    <a:pt x="242" y="497"/>
                  </a:lnTo>
                  <a:lnTo>
                    <a:pt x="221" y="493"/>
                  </a:lnTo>
                  <a:lnTo>
                    <a:pt x="200" y="489"/>
                  </a:lnTo>
                  <a:lnTo>
                    <a:pt x="181" y="485"/>
                  </a:lnTo>
                  <a:lnTo>
                    <a:pt x="162" y="480"/>
                  </a:lnTo>
                  <a:lnTo>
                    <a:pt x="146" y="476"/>
                  </a:lnTo>
                  <a:lnTo>
                    <a:pt x="129" y="470"/>
                  </a:lnTo>
                  <a:lnTo>
                    <a:pt x="114" y="462"/>
                  </a:lnTo>
                  <a:lnTo>
                    <a:pt x="100" y="457"/>
                  </a:lnTo>
                  <a:lnTo>
                    <a:pt x="89" y="449"/>
                  </a:lnTo>
                  <a:lnTo>
                    <a:pt x="77" y="441"/>
                  </a:lnTo>
                  <a:lnTo>
                    <a:pt x="68" y="432"/>
                  </a:lnTo>
                  <a:lnTo>
                    <a:pt x="58" y="424"/>
                  </a:lnTo>
                  <a:lnTo>
                    <a:pt x="48" y="414"/>
                  </a:lnTo>
                  <a:lnTo>
                    <a:pt x="41" y="407"/>
                  </a:lnTo>
                  <a:lnTo>
                    <a:pt x="35" y="399"/>
                  </a:lnTo>
                  <a:lnTo>
                    <a:pt x="27" y="389"/>
                  </a:lnTo>
                  <a:lnTo>
                    <a:pt x="22" y="382"/>
                  </a:lnTo>
                  <a:lnTo>
                    <a:pt x="16" y="374"/>
                  </a:lnTo>
                  <a:lnTo>
                    <a:pt x="12" y="366"/>
                  </a:lnTo>
                  <a:lnTo>
                    <a:pt x="8" y="359"/>
                  </a:lnTo>
                  <a:lnTo>
                    <a:pt x="4" y="351"/>
                  </a:lnTo>
                  <a:lnTo>
                    <a:pt x="2" y="345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0" y="320"/>
                  </a:lnTo>
                  <a:lnTo>
                    <a:pt x="2" y="316"/>
                  </a:lnTo>
                  <a:lnTo>
                    <a:pt x="6" y="313"/>
                  </a:lnTo>
                  <a:lnTo>
                    <a:pt x="10" y="309"/>
                  </a:lnTo>
                  <a:lnTo>
                    <a:pt x="18" y="305"/>
                  </a:lnTo>
                  <a:lnTo>
                    <a:pt x="23" y="301"/>
                  </a:lnTo>
                  <a:lnTo>
                    <a:pt x="33" y="297"/>
                  </a:lnTo>
                  <a:lnTo>
                    <a:pt x="45" y="295"/>
                  </a:lnTo>
                  <a:lnTo>
                    <a:pt x="56" y="293"/>
                  </a:lnTo>
                  <a:lnTo>
                    <a:pt x="70" y="290"/>
                  </a:lnTo>
                  <a:lnTo>
                    <a:pt x="83" y="288"/>
                  </a:lnTo>
                  <a:lnTo>
                    <a:pt x="98" y="286"/>
                  </a:lnTo>
                  <a:lnTo>
                    <a:pt x="116" y="284"/>
                  </a:lnTo>
                  <a:lnTo>
                    <a:pt x="135" y="282"/>
                  </a:lnTo>
                  <a:lnTo>
                    <a:pt x="156" y="280"/>
                  </a:lnTo>
                  <a:lnTo>
                    <a:pt x="177" y="280"/>
                  </a:lnTo>
                  <a:lnTo>
                    <a:pt x="229" y="274"/>
                  </a:lnTo>
                  <a:lnTo>
                    <a:pt x="283" y="268"/>
                  </a:lnTo>
                  <a:lnTo>
                    <a:pt x="336" y="263"/>
                  </a:lnTo>
                  <a:lnTo>
                    <a:pt x="392" y="257"/>
                  </a:lnTo>
                  <a:lnTo>
                    <a:pt x="448" y="249"/>
                  </a:lnTo>
                  <a:lnTo>
                    <a:pt x="503" y="242"/>
                  </a:lnTo>
                  <a:lnTo>
                    <a:pt x="561" y="236"/>
                  </a:lnTo>
                  <a:lnTo>
                    <a:pt x="619" y="226"/>
                  </a:lnTo>
                  <a:lnTo>
                    <a:pt x="676" y="219"/>
                  </a:lnTo>
                  <a:lnTo>
                    <a:pt x="736" y="209"/>
                  </a:lnTo>
                  <a:lnTo>
                    <a:pt x="795" y="201"/>
                  </a:lnTo>
                  <a:lnTo>
                    <a:pt x="857" y="192"/>
                  </a:lnTo>
                  <a:lnTo>
                    <a:pt x="918" y="182"/>
                  </a:lnTo>
                  <a:lnTo>
                    <a:pt x="979" y="171"/>
                  </a:lnTo>
                  <a:lnTo>
                    <a:pt x="1041" y="161"/>
                  </a:lnTo>
                  <a:lnTo>
                    <a:pt x="1104" y="149"/>
                  </a:lnTo>
                  <a:lnTo>
                    <a:pt x="1146" y="142"/>
                  </a:lnTo>
                  <a:lnTo>
                    <a:pt x="1189" y="134"/>
                  </a:lnTo>
                  <a:lnTo>
                    <a:pt x="1229" y="126"/>
                  </a:lnTo>
                  <a:lnTo>
                    <a:pt x="1269" y="119"/>
                  </a:lnTo>
                  <a:lnTo>
                    <a:pt x="1308" y="113"/>
                  </a:lnTo>
                  <a:lnTo>
                    <a:pt x="1346" y="105"/>
                  </a:lnTo>
                  <a:lnTo>
                    <a:pt x="1383" y="98"/>
                  </a:lnTo>
                  <a:lnTo>
                    <a:pt x="1419" y="90"/>
                  </a:lnTo>
                  <a:lnTo>
                    <a:pt x="1454" y="82"/>
                  </a:lnTo>
                  <a:lnTo>
                    <a:pt x="1488" y="75"/>
                  </a:lnTo>
                  <a:lnTo>
                    <a:pt x="1521" y="67"/>
                  </a:lnTo>
                  <a:lnTo>
                    <a:pt x="1553" y="59"/>
                  </a:lnTo>
                  <a:lnTo>
                    <a:pt x="1584" y="51"/>
                  </a:lnTo>
                  <a:lnTo>
                    <a:pt x="1613" y="42"/>
                  </a:lnTo>
                  <a:lnTo>
                    <a:pt x="1644" y="34"/>
                  </a:lnTo>
                  <a:lnTo>
                    <a:pt x="1671" y="27"/>
                  </a:lnTo>
                  <a:lnTo>
                    <a:pt x="1690" y="19"/>
                  </a:lnTo>
                  <a:lnTo>
                    <a:pt x="1707" y="13"/>
                  </a:lnTo>
                  <a:lnTo>
                    <a:pt x="1722" y="9"/>
                  </a:lnTo>
                  <a:lnTo>
                    <a:pt x="1738" y="5"/>
                  </a:lnTo>
                  <a:lnTo>
                    <a:pt x="1749" y="2"/>
                  </a:lnTo>
                  <a:lnTo>
                    <a:pt x="1761" y="0"/>
                  </a:lnTo>
                  <a:lnTo>
                    <a:pt x="1770" y="0"/>
                  </a:lnTo>
                  <a:lnTo>
                    <a:pt x="177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4296671" y="4872406"/>
              <a:ext cx="252092" cy="824564"/>
            </a:xfrm>
            <a:custGeom>
              <a:avLst/>
              <a:gdLst>
                <a:gd name="T0" fmla="*/ 2147483647 w 555"/>
                <a:gd name="T1" fmla="*/ 0 h 2006"/>
                <a:gd name="T2" fmla="*/ 2147483647 w 555"/>
                <a:gd name="T3" fmla="*/ 2147483647 h 2006"/>
                <a:gd name="T4" fmla="*/ 2147483647 w 555"/>
                <a:gd name="T5" fmla="*/ 2147483647 h 2006"/>
                <a:gd name="T6" fmla="*/ 2147483647 w 555"/>
                <a:gd name="T7" fmla="*/ 2147483647 h 2006"/>
                <a:gd name="T8" fmla="*/ 2147483647 w 555"/>
                <a:gd name="T9" fmla="*/ 2147483647 h 2006"/>
                <a:gd name="T10" fmla="*/ 2147483647 w 555"/>
                <a:gd name="T11" fmla="*/ 2147483647 h 2006"/>
                <a:gd name="T12" fmla="*/ 2147483647 w 555"/>
                <a:gd name="T13" fmla="*/ 2147483647 h 2006"/>
                <a:gd name="T14" fmla="*/ 2147483647 w 555"/>
                <a:gd name="T15" fmla="*/ 2147483647 h 2006"/>
                <a:gd name="T16" fmla="*/ 2147483647 w 555"/>
                <a:gd name="T17" fmla="*/ 2147483647 h 2006"/>
                <a:gd name="T18" fmla="*/ 2147483647 w 555"/>
                <a:gd name="T19" fmla="*/ 2147483647 h 2006"/>
                <a:gd name="T20" fmla="*/ 2147483647 w 555"/>
                <a:gd name="T21" fmla="*/ 2147483647 h 2006"/>
                <a:gd name="T22" fmla="*/ 2147483647 w 555"/>
                <a:gd name="T23" fmla="*/ 2147483647 h 2006"/>
                <a:gd name="T24" fmla="*/ 2147483647 w 555"/>
                <a:gd name="T25" fmla="*/ 2147483647 h 2006"/>
                <a:gd name="T26" fmla="*/ 2147483647 w 555"/>
                <a:gd name="T27" fmla="*/ 2147483647 h 2006"/>
                <a:gd name="T28" fmla="*/ 2147483647 w 555"/>
                <a:gd name="T29" fmla="*/ 2147483647 h 2006"/>
                <a:gd name="T30" fmla="*/ 2147483647 w 555"/>
                <a:gd name="T31" fmla="*/ 2147483647 h 2006"/>
                <a:gd name="T32" fmla="*/ 2147483647 w 555"/>
                <a:gd name="T33" fmla="*/ 2147483647 h 2006"/>
                <a:gd name="T34" fmla="*/ 2147483647 w 555"/>
                <a:gd name="T35" fmla="*/ 2147483647 h 2006"/>
                <a:gd name="T36" fmla="*/ 2147483647 w 555"/>
                <a:gd name="T37" fmla="*/ 2147483647 h 2006"/>
                <a:gd name="T38" fmla="*/ 2147483647 w 555"/>
                <a:gd name="T39" fmla="*/ 2147483647 h 2006"/>
                <a:gd name="T40" fmla="*/ 2147483647 w 555"/>
                <a:gd name="T41" fmla="*/ 2147483647 h 2006"/>
                <a:gd name="T42" fmla="*/ 2147483647 w 555"/>
                <a:gd name="T43" fmla="*/ 2147483647 h 2006"/>
                <a:gd name="T44" fmla="*/ 2147483647 w 555"/>
                <a:gd name="T45" fmla="*/ 2147483647 h 2006"/>
                <a:gd name="T46" fmla="*/ 2147483647 w 555"/>
                <a:gd name="T47" fmla="*/ 2147483647 h 2006"/>
                <a:gd name="T48" fmla="*/ 2147483647 w 555"/>
                <a:gd name="T49" fmla="*/ 2147483647 h 2006"/>
                <a:gd name="T50" fmla="*/ 2147483647 w 555"/>
                <a:gd name="T51" fmla="*/ 2147483647 h 2006"/>
                <a:gd name="T52" fmla="*/ 2147483647 w 555"/>
                <a:gd name="T53" fmla="*/ 2147483647 h 2006"/>
                <a:gd name="T54" fmla="*/ 2147483647 w 555"/>
                <a:gd name="T55" fmla="*/ 2147483647 h 2006"/>
                <a:gd name="T56" fmla="*/ 2147483647 w 555"/>
                <a:gd name="T57" fmla="*/ 2147483647 h 2006"/>
                <a:gd name="T58" fmla="*/ 2147483647 w 555"/>
                <a:gd name="T59" fmla="*/ 2147483647 h 2006"/>
                <a:gd name="T60" fmla="*/ 2147483647 w 555"/>
                <a:gd name="T61" fmla="*/ 2147483647 h 2006"/>
                <a:gd name="T62" fmla="*/ 2147483647 w 555"/>
                <a:gd name="T63" fmla="*/ 2147483647 h 2006"/>
                <a:gd name="T64" fmla="*/ 2147483647 w 555"/>
                <a:gd name="T65" fmla="*/ 2147483647 h 2006"/>
                <a:gd name="T66" fmla="*/ 2147483647 w 555"/>
                <a:gd name="T67" fmla="*/ 2147483647 h 2006"/>
                <a:gd name="T68" fmla="*/ 2147483647 w 555"/>
                <a:gd name="T69" fmla="*/ 2147483647 h 2006"/>
                <a:gd name="T70" fmla="*/ 0 w 555"/>
                <a:gd name="T71" fmla="*/ 2147483647 h 2006"/>
                <a:gd name="T72" fmla="*/ 0 w 555"/>
                <a:gd name="T73" fmla="*/ 2147483647 h 2006"/>
                <a:gd name="T74" fmla="*/ 2147483647 w 555"/>
                <a:gd name="T75" fmla="*/ 2147483647 h 2006"/>
                <a:gd name="T76" fmla="*/ 2147483647 w 555"/>
                <a:gd name="T77" fmla="*/ 2147483647 h 2006"/>
                <a:gd name="T78" fmla="*/ 2147483647 w 555"/>
                <a:gd name="T79" fmla="*/ 2147483647 h 2006"/>
                <a:gd name="T80" fmla="*/ 2147483647 w 555"/>
                <a:gd name="T81" fmla="*/ 2147483647 h 2006"/>
                <a:gd name="T82" fmla="*/ 2147483647 w 555"/>
                <a:gd name="T83" fmla="*/ 2147483647 h 2006"/>
                <a:gd name="T84" fmla="*/ 2147483647 w 555"/>
                <a:gd name="T85" fmla="*/ 2147483647 h 2006"/>
                <a:gd name="T86" fmla="*/ 2147483647 w 555"/>
                <a:gd name="T87" fmla="*/ 0 h 2006"/>
                <a:gd name="T88" fmla="*/ 2147483647 w 555"/>
                <a:gd name="T89" fmla="*/ 0 h 20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2006"/>
                <a:gd name="T137" fmla="*/ 555 w 555"/>
                <a:gd name="T138" fmla="*/ 2006 h 20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2006">
                  <a:moveTo>
                    <a:pt x="117" y="0"/>
                  </a:moveTo>
                  <a:lnTo>
                    <a:pt x="132" y="0"/>
                  </a:lnTo>
                  <a:lnTo>
                    <a:pt x="149" y="0"/>
                  </a:lnTo>
                  <a:lnTo>
                    <a:pt x="165" y="2"/>
                  </a:lnTo>
                  <a:lnTo>
                    <a:pt x="182" y="4"/>
                  </a:lnTo>
                  <a:lnTo>
                    <a:pt x="199" y="8"/>
                  </a:lnTo>
                  <a:lnTo>
                    <a:pt x="219" y="10"/>
                  </a:lnTo>
                  <a:lnTo>
                    <a:pt x="236" y="15"/>
                  </a:lnTo>
                  <a:lnTo>
                    <a:pt x="255" y="19"/>
                  </a:lnTo>
                  <a:lnTo>
                    <a:pt x="274" y="25"/>
                  </a:lnTo>
                  <a:lnTo>
                    <a:pt x="293" y="31"/>
                  </a:lnTo>
                  <a:lnTo>
                    <a:pt x="315" y="38"/>
                  </a:lnTo>
                  <a:lnTo>
                    <a:pt x="336" y="46"/>
                  </a:lnTo>
                  <a:lnTo>
                    <a:pt x="357" y="54"/>
                  </a:lnTo>
                  <a:lnTo>
                    <a:pt x="378" y="63"/>
                  </a:lnTo>
                  <a:lnTo>
                    <a:pt x="401" y="73"/>
                  </a:lnTo>
                  <a:lnTo>
                    <a:pt x="424" y="85"/>
                  </a:lnTo>
                  <a:lnTo>
                    <a:pt x="439" y="92"/>
                  </a:lnTo>
                  <a:lnTo>
                    <a:pt x="455" y="102"/>
                  </a:lnTo>
                  <a:lnTo>
                    <a:pt x="468" y="111"/>
                  </a:lnTo>
                  <a:lnTo>
                    <a:pt x="482" y="119"/>
                  </a:lnTo>
                  <a:lnTo>
                    <a:pt x="493" y="129"/>
                  </a:lnTo>
                  <a:lnTo>
                    <a:pt x="505" y="138"/>
                  </a:lnTo>
                  <a:lnTo>
                    <a:pt x="514" y="148"/>
                  </a:lnTo>
                  <a:lnTo>
                    <a:pt x="522" y="158"/>
                  </a:lnTo>
                  <a:lnTo>
                    <a:pt x="530" y="167"/>
                  </a:lnTo>
                  <a:lnTo>
                    <a:pt x="535" y="177"/>
                  </a:lnTo>
                  <a:lnTo>
                    <a:pt x="541" y="188"/>
                  </a:lnTo>
                  <a:lnTo>
                    <a:pt x="545" y="198"/>
                  </a:lnTo>
                  <a:lnTo>
                    <a:pt x="549" y="209"/>
                  </a:lnTo>
                  <a:lnTo>
                    <a:pt x="553" y="219"/>
                  </a:lnTo>
                  <a:lnTo>
                    <a:pt x="553" y="230"/>
                  </a:lnTo>
                  <a:lnTo>
                    <a:pt x="555" y="240"/>
                  </a:lnTo>
                  <a:lnTo>
                    <a:pt x="553" y="253"/>
                  </a:lnTo>
                  <a:lnTo>
                    <a:pt x="553" y="267"/>
                  </a:lnTo>
                  <a:lnTo>
                    <a:pt x="551" y="280"/>
                  </a:lnTo>
                  <a:lnTo>
                    <a:pt x="549" y="294"/>
                  </a:lnTo>
                  <a:lnTo>
                    <a:pt x="545" y="309"/>
                  </a:lnTo>
                  <a:lnTo>
                    <a:pt x="541" y="325"/>
                  </a:lnTo>
                  <a:lnTo>
                    <a:pt x="535" y="342"/>
                  </a:lnTo>
                  <a:lnTo>
                    <a:pt x="530" y="357"/>
                  </a:lnTo>
                  <a:lnTo>
                    <a:pt x="524" y="390"/>
                  </a:lnTo>
                  <a:lnTo>
                    <a:pt x="520" y="419"/>
                  </a:lnTo>
                  <a:lnTo>
                    <a:pt x="514" y="447"/>
                  </a:lnTo>
                  <a:lnTo>
                    <a:pt x="512" y="474"/>
                  </a:lnTo>
                  <a:lnTo>
                    <a:pt x="510" y="501"/>
                  </a:lnTo>
                  <a:lnTo>
                    <a:pt x="508" y="526"/>
                  </a:lnTo>
                  <a:lnTo>
                    <a:pt x="507" y="551"/>
                  </a:lnTo>
                  <a:lnTo>
                    <a:pt x="507" y="572"/>
                  </a:lnTo>
                  <a:lnTo>
                    <a:pt x="489" y="1290"/>
                  </a:lnTo>
                  <a:lnTo>
                    <a:pt x="472" y="2006"/>
                  </a:lnTo>
                  <a:lnTo>
                    <a:pt x="320" y="2006"/>
                  </a:lnTo>
                  <a:lnTo>
                    <a:pt x="171" y="2006"/>
                  </a:lnTo>
                  <a:lnTo>
                    <a:pt x="138" y="1217"/>
                  </a:lnTo>
                  <a:lnTo>
                    <a:pt x="105" y="430"/>
                  </a:lnTo>
                  <a:lnTo>
                    <a:pt x="101" y="405"/>
                  </a:lnTo>
                  <a:lnTo>
                    <a:pt x="98" y="380"/>
                  </a:lnTo>
                  <a:lnTo>
                    <a:pt x="92" y="353"/>
                  </a:lnTo>
                  <a:lnTo>
                    <a:pt x="86" y="326"/>
                  </a:lnTo>
                  <a:lnTo>
                    <a:pt x="77" y="300"/>
                  </a:lnTo>
                  <a:lnTo>
                    <a:pt x="67" y="273"/>
                  </a:lnTo>
                  <a:lnTo>
                    <a:pt x="61" y="257"/>
                  </a:lnTo>
                  <a:lnTo>
                    <a:pt x="54" y="244"/>
                  </a:lnTo>
                  <a:lnTo>
                    <a:pt x="48" y="229"/>
                  </a:lnTo>
                  <a:lnTo>
                    <a:pt x="40" y="215"/>
                  </a:lnTo>
                  <a:lnTo>
                    <a:pt x="30" y="200"/>
                  </a:lnTo>
                  <a:lnTo>
                    <a:pt x="21" y="186"/>
                  </a:lnTo>
                  <a:lnTo>
                    <a:pt x="15" y="175"/>
                  </a:lnTo>
                  <a:lnTo>
                    <a:pt x="9" y="165"/>
                  </a:lnTo>
                  <a:lnTo>
                    <a:pt x="4" y="156"/>
                  </a:lnTo>
                  <a:lnTo>
                    <a:pt x="2" y="146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0" y="115"/>
                  </a:lnTo>
                  <a:lnTo>
                    <a:pt x="2" y="100"/>
                  </a:lnTo>
                  <a:lnTo>
                    <a:pt x="4" y="86"/>
                  </a:lnTo>
                  <a:lnTo>
                    <a:pt x="7" y="73"/>
                  </a:lnTo>
                  <a:lnTo>
                    <a:pt x="11" y="62"/>
                  </a:lnTo>
                  <a:lnTo>
                    <a:pt x="15" y="52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5" y="12"/>
                  </a:lnTo>
                  <a:lnTo>
                    <a:pt x="67" y="8"/>
                  </a:lnTo>
                  <a:lnTo>
                    <a:pt x="77" y="4"/>
                  </a:lnTo>
                  <a:lnTo>
                    <a:pt x="90" y="2"/>
                  </a:lnTo>
                  <a:lnTo>
                    <a:pt x="103" y="0"/>
                  </a:lnTo>
                  <a:lnTo>
                    <a:pt x="1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3760749" y="5579411"/>
              <a:ext cx="1521619" cy="240875"/>
            </a:xfrm>
            <a:custGeom>
              <a:avLst/>
              <a:gdLst>
                <a:gd name="T0" fmla="*/ 2147483647 w 3356"/>
                <a:gd name="T1" fmla="*/ 2147483647 h 586"/>
                <a:gd name="T2" fmla="*/ 2147483647 w 3356"/>
                <a:gd name="T3" fmla="*/ 2147483647 h 586"/>
                <a:gd name="T4" fmla="*/ 2147483647 w 3356"/>
                <a:gd name="T5" fmla="*/ 2147483647 h 586"/>
                <a:gd name="T6" fmla="*/ 2147483647 w 3356"/>
                <a:gd name="T7" fmla="*/ 2147483647 h 586"/>
                <a:gd name="T8" fmla="*/ 2147483647 w 3356"/>
                <a:gd name="T9" fmla="*/ 2147483647 h 586"/>
                <a:gd name="T10" fmla="*/ 2147483647 w 3356"/>
                <a:gd name="T11" fmla="*/ 2147483647 h 586"/>
                <a:gd name="T12" fmla="*/ 2147483647 w 3356"/>
                <a:gd name="T13" fmla="*/ 2147483647 h 586"/>
                <a:gd name="T14" fmla="*/ 2147483647 w 3356"/>
                <a:gd name="T15" fmla="*/ 2147483647 h 586"/>
                <a:gd name="T16" fmla="*/ 2147483647 w 3356"/>
                <a:gd name="T17" fmla="*/ 2147483647 h 586"/>
                <a:gd name="T18" fmla="*/ 2147483647 w 3356"/>
                <a:gd name="T19" fmla="*/ 2147483647 h 586"/>
                <a:gd name="T20" fmla="*/ 2147483647 w 3356"/>
                <a:gd name="T21" fmla="*/ 2147483647 h 586"/>
                <a:gd name="T22" fmla="*/ 2147483647 w 3356"/>
                <a:gd name="T23" fmla="*/ 2147483647 h 586"/>
                <a:gd name="T24" fmla="*/ 2147483647 w 3356"/>
                <a:gd name="T25" fmla="*/ 2147483647 h 586"/>
                <a:gd name="T26" fmla="*/ 2147483647 w 3356"/>
                <a:gd name="T27" fmla="*/ 2147483647 h 586"/>
                <a:gd name="T28" fmla="*/ 2147483647 w 3356"/>
                <a:gd name="T29" fmla="*/ 2147483647 h 586"/>
                <a:gd name="T30" fmla="*/ 2147483647 w 3356"/>
                <a:gd name="T31" fmla="*/ 2147483647 h 586"/>
                <a:gd name="T32" fmla="*/ 2147483647 w 3356"/>
                <a:gd name="T33" fmla="*/ 2147483647 h 586"/>
                <a:gd name="T34" fmla="*/ 2147483647 w 3356"/>
                <a:gd name="T35" fmla="*/ 2147483647 h 586"/>
                <a:gd name="T36" fmla="*/ 2147483647 w 3356"/>
                <a:gd name="T37" fmla="*/ 2147483647 h 586"/>
                <a:gd name="T38" fmla="*/ 2147483647 w 3356"/>
                <a:gd name="T39" fmla="*/ 2147483647 h 586"/>
                <a:gd name="T40" fmla="*/ 2147483647 w 3356"/>
                <a:gd name="T41" fmla="*/ 2147483647 h 586"/>
                <a:gd name="T42" fmla="*/ 2147483647 w 3356"/>
                <a:gd name="T43" fmla="*/ 2147483647 h 586"/>
                <a:gd name="T44" fmla="*/ 2147483647 w 3356"/>
                <a:gd name="T45" fmla="*/ 2147483647 h 586"/>
                <a:gd name="T46" fmla="*/ 2147483647 w 3356"/>
                <a:gd name="T47" fmla="*/ 2147483647 h 586"/>
                <a:gd name="T48" fmla="*/ 2147483647 w 3356"/>
                <a:gd name="T49" fmla="*/ 2147483647 h 586"/>
                <a:gd name="T50" fmla="*/ 2147483647 w 3356"/>
                <a:gd name="T51" fmla="*/ 2147483647 h 586"/>
                <a:gd name="T52" fmla="*/ 2147483647 w 3356"/>
                <a:gd name="T53" fmla="*/ 2147483647 h 586"/>
                <a:gd name="T54" fmla="*/ 2147483647 w 3356"/>
                <a:gd name="T55" fmla="*/ 2147483647 h 586"/>
                <a:gd name="T56" fmla="*/ 2147483647 w 3356"/>
                <a:gd name="T57" fmla="*/ 2147483647 h 586"/>
                <a:gd name="T58" fmla="*/ 2147483647 w 3356"/>
                <a:gd name="T59" fmla="*/ 2147483647 h 586"/>
                <a:gd name="T60" fmla="*/ 2147483647 w 3356"/>
                <a:gd name="T61" fmla="*/ 2147483647 h 586"/>
                <a:gd name="T62" fmla="*/ 2147483647 w 3356"/>
                <a:gd name="T63" fmla="*/ 2147483647 h 586"/>
                <a:gd name="T64" fmla="*/ 2147483647 w 3356"/>
                <a:gd name="T65" fmla="*/ 2147483647 h 586"/>
                <a:gd name="T66" fmla="*/ 2147483647 w 3356"/>
                <a:gd name="T67" fmla="*/ 2147483647 h 586"/>
                <a:gd name="T68" fmla="*/ 2147483647 w 3356"/>
                <a:gd name="T69" fmla="*/ 2147483647 h 586"/>
                <a:gd name="T70" fmla="*/ 2147483647 w 3356"/>
                <a:gd name="T71" fmla="*/ 2147483647 h 586"/>
                <a:gd name="T72" fmla="*/ 2147483647 w 3356"/>
                <a:gd name="T73" fmla="*/ 2147483647 h 586"/>
                <a:gd name="T74" fmla="*/ 0 w 3356"/>
                <a:gd name="T75" fmla="*/ 2147483647 h 586"/>
                <a:gd name="T76" fmla="*/ 2147483647 w 3356"/>
                <a:gd name="T77" fmla="*/ 2147483647 h 586"/>
                <a:gd name="T78" fmla="*/ 2147483647 w 3356"/>
                <a:gd name="T79" fmla="*/ 2147483647 h 586"/>
                <a:gd name="T80" fmla="*/ 2147483647 w 3356"/>
                <a:gd name="T81" fmla="*/ 2147483647 h 586"/>
                <a:gd name="T82" fmla="*/ 2147483647 w 3356"/>
                <a:gd name="T83" fmla="*/ 2147483647 h 586"/>
                <a:gd name="T84" fmla="*/ 2147483647 w 3356"/>
                <a:gd name="T85" fmla="*/ 2147483647 h 586"/>
                <a:gd name="T86" fmla="*/ 2147483647 w 3356"/>
                <a:gd name="T87" fmla="*/ 2147483647 h 586"/>
                <a:gd name="T88" fmla="*/ 2147483647 w 3356"/>
                <a:gd name="T89" fmla="*/ 2147483647 h 586"/>
                <a:gd name="T90" fmla="*/ 2147483647 w 3356"/>
                <a:gd name="T91" fmla="*/ 2147483647 h 586"/>
                <a:gd name="T92" fmla="*/ 2147483647 w 3356"/>
                <a:gd name="T93" fmla="*/ 2147483647 h 586"/>
                <a:gd name="T94" fmla="*/ 2147483647 w 3356"/>
                <a:gd name="T95" fmla="*/ 2147483647 h 586"/>
                <a:gd name="T96" fmla="*/ 2147483647 w 3356"/>
                <a:gd name="T97" fmla="*/ 2147483647 h 586"/>
                <a:gd name="T98" fmla="*/ 2147483647 w 3356"/>
                <a:gd name="T99" fmla="*/ 2147483647 h 586"/>
                <a:gd name="T100" fmla="*/ 2147483647 w 3356"/>
                <a:gd name="T101" fmla="*/ 2147483647 h 586"/>
                <a:gd name="T102" fmla="*/ 2147483647 w 3356"/>
                <a:gd name="T103" fmla="*/ 2147483647 h 586"/>
                <a:gd name="T104" fmla="*/ 2147483647 w 3356"/>
                <a:gd name="T105" fmla="*/ 2147483647 h 586"/>
                <a:gd name="T106" fmla="*/ 2147483647 w 3356"/>
                <a:gd name="T107" fmla="*/ 2147483647 h 586"/>
                <a:gd name="T108" fmla="*/ 2147483647 w 3356"/>
                <a:gd name="T109" fmla="*/ 2147483647 h 586"/>
                <a:gd name="T110" fmla="*/ 2147483647 w 3356"/>
                <a:gd name="T111" fmla="*/ 2147483647 h 586"/>
                <a:gd name="T112" fmla="*/ 2147483647 w 3356"/>
                <a:gd name="T113" fmla="*/ 2147483647 h 586"/>
                <a:gd name="T114" fmla="*/ 2147483647 w 3356"/>
                <a:gd name="T115" fmla="*/ 2147483647 h 586"/>
                <a:gd name="T116" fmla="*/ 2147483647 w 3356"/>
                <a:gd name="T117" fmla="*/ 2147483647 h 586"/>
                <a:gd name="T118" fmla="*/ 2147483647 w 3356"/>
                <a:gd name="T119" fmla="*/ 2147483647 h 586"/>
                <a:gd name="T120" fmla="*/ 2147483647 w 3356"/>
                <a:gd name="T121" fmla="*/ 2147483647 h 586"/>
                <a:gd name="T122" fmla="*/ 2147483647 w 3356"/>
                <a:gd name="T123" fmla="*/ 0 h 5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6"/>
                <a:gd name="T187" fmla="*/ 0 h 586"/>
                <a:gd name="T188" fmla="*/ 3356 w 3356"/>
                <a:gd name="T189" fmla="*/ 586 h 5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6" h="586">
                  <a:moveTo>
                    <a:pt x="2859" y="0"/>
                  </a:moveTo>
                  <a:lnTo>
                    <a:pt x="2864" y="0"/>
                  </a:lnTo>
                  <a:lnTo>
                    <a:pt x="2872" y="2"/>
                  </a:lnTo>
                  <a:lnTo>
                    <a:pt x="2880" y="4"/>
                  </a:lnTo>
                  <a:lnTo>
                    <a:pt x="2889" y="6"/>
                  </a:lnTo>
                  <a:lnTo>
                    <a:pt x="2903" y="10"/>
                  </a:lnTo>
                  <a:lnTo>
                    <a:pt x="2916" y="14"/>
                  </a:lnTo>
                  <a:lnTo>
                    <a:pt x="2932" y="19"/>
                  </a:lnTo>
                  <a:lnTo>
                    <a:pt x="2947" y="25"/>
                  </a:lnTo>
                  <a:lnTo>
                    <a:pt x="2966" y="31"/>
                  </a:lnTo>
                  <a:lnTo>
                    <a:pt x="2987" y="38"/>
                  </a:lnTo>
                  <a:lnTo>
                    <a:pt x="3008" y="48"/>
                  </a:lnTo>
                  <a:lnTo>
                    <a:pt x="3031" y="58"/>
                  </a:lnTo>
                  <a:lnTo>
                    <a:pt x="3058" y="67"/>
                  </a:lnTo>
                  <a:lnTo>
                    <a:pt x="3083" y="79"/>
                  </a:lnTo>
                  <a:lnTo>
                    <a:pt x="3112" y="90"/>
                  </a:lnTo>
                  <a:lnTo>
                    <a:pt x="3143" y="104"/>
                  </a:lnTo>
                  <a:lnTo>
                    <a:pt x="3168" y="119"/>
                  </a:lnTo>
                  <a:lnTo>
                    <a:pt x="3193" y="136"/>
                  </a:lnTo>
                  <a:lnTo>
                    <a:pt x="3214" y="152"/>
                  </a:lnTo>
                  <a:lnTo>
                    <a:pt x="3235" y="167"/>
                  </a:lnTo>
                  <a:lnTo>
                    <a:pt x="3254" y="182"/>
                  </a:lnTo>
                  <a:lnTo>
                    <a:pt x="3271" y="196"/>
                  </a:lnTo>
                  <a:lnTo>
                    <a:pt x="3287" y="211"/>
                  </a:lnTo>
                  <a:lnTo>
                    <a:pt x="3302" y="225"/>
                  </a:lnTo>
                  <a:lnTo>
                    <a:pt x="3314" y="240"/>
                  </a:lnTo>
                  <a:lnTo>
                    <a:pt x="3325" y="253"/>
                  </a:lnTo>
                  <a:lnTo>
                    <a:pt x="3335" y="267"/>
                  </a:lnTo>
                  <a:lnTo>
                    <a:pt x="3342" y="280"/>
                  </a:lnTo>
                  <a:lnTo>
                    <a:pt x="3348" y="294"/>
                  </a:lnTo>
                  <a:lnTo>
                    <a:pt x="3352" y="307"/>
                  </a:lnTo>
                  <a:lnTo>
                    <a:pt x="3354" y="319"/>
                  </a:lnTo>
                  <a:lnTo>
                    <a:pt x="3356" y="332"/>
                  </a:lnTo>
                  <a:lnTo>
                    <a:pt x="3356" y="338"/>
                  </a:lnTo>
                  <a:lnTo>
                    <a:pt x="3354" y="342"/>
                  </a:lnTo>
                  <a:lnTo>
                    <a:pt x="3352" y="348"/>
                  </a:lnTo>
                  <a:lnTo>
                    <a:pt x="3350" y="353"/>
                  </a:lnTo>
                  <a:lnTo>
                    <a:pt x="3348" y="357"/>
                  </a:lnTo>
                  <a:lnTo>
                    <a:pt x="3346" y="361"/>
                  </a:lnTo>
                  <a:lnTo>
                    <a:pt x="3342" y="367"/>
                  </a:lnTo>
                  <a:lnTo>
                    <a:pt x="3337" y="371"/>
                  </a:lnTo>
                  <a:lnTo>
                    <a:pt x="3333" y="374"/>
                  </a:lnTo>
                  <a:lnTo>
                    <a:pt x="3327" y="378"/>
                  </a:lnTo>
                  <a:lnTo>
                    <a:pt x="3321" y="382"/>
                  </a:lnTo>
                  <a:lnTo>
                    <a:pt x="3316" y="386"/>
                  </a:lnTo>
                  <a:lnTo>
                    <a:pt x="3308" y="390"/>
                  </a:lnTo>
                  <a:lnTo>
                    <a:pt x="3300" y="394"/>
                  </a:lnTo>
                  <a:lnTo>
                    <a:pt x="3292" y="396"/>
                  </a:lnTo>
                  <a:lnTo>
                    <a:pt x="3283" y="399"/>
                  </a:lnTo>
                  <a:lnTo>
                    <a:pt x="3275" y="401"/>
                  </a:lnTo>
                  <a:lnTo>
                    <a:pt x="3264" y="405"/>
                  </a:lnTo>
                  <a:lnTo>
                    <a:pt x="3254" y="407"/>
                  </a:lnTo>
                  <a:lnTo>
                    <a:pt x="3243" y="409"/>
                  </a:lnTo>
                  <a:lnTo>
                    <a:pt x="3231" y="411"/>
                  </a:lnTo>
                  <a:lnTo>
                    <a:pt x="3220" y="413"/>
                  </a:lnTo>
                  <a:lnTo>
                    <a:pt x="3206" y="415"/>
                  </a:lnTo>
                  <a:lnTo>
                    <a:pt x="3193" y="417"/>
                  </a:lnTo>
                  <a:lnTo>
                    <a:pt x="3179" y="419"/>
                  </a:lnTo>
                  <a:lnTo>
                    <a:pt x="3166" y="420"/>
                  </a:lnTo>
                  <a:lnTo>
                    <a:pt x="3150" y="420"/>
                  </a:lnTo>
                  <a:lnTo>
                    <a:pt x="3135" y="420"/>
                  </a:lnTo>
                  <a:lnTo>
                    <a:pt x="3118" y="422"/>
                  </a:lnTo>
                  <a:lnTo>
                    <a:pt x="3101" y="422"/>
                  </a:lnTo>
                  <a:lnTo>
                    <a:pt x="3083" y="422"/>
                  </a:lnTo>
                  <a:lnTo>
                    <a:pt x="3066" y="422"/>
                  </a:lnTo>
                  <a:lnTo>
                    <a:pt x="2993" y="420"/>
                  </a:lnTo>
                  <a:lnTo>
                    <a:pt x="2916" y="419"/>
                  </a:lnTo>
                  <a:lnTo>
                    <a:pt x="2839" y="417"/>
                  </a:lnTo>
                  <a:lnTo>
                    <a:pt x="2761" y="415"/>
                  </a:lnTo>
                  <a:lnTo>
                    <a:pt x="2680" y="413"/>
                  </a:lnTo>
                  <a:lnTo>
                    <a:pt x="2599" y="411"/>
                  </a:lnTo>
                  <a:lnTo>
                    <a:pt x="2517" y="411"/>
                  </a:lnTo>
                  <a:lnTo>
                    <a:pt x="2434" y="411"/>
                  </a:lnTo>
                  <a:lnTo>
                    <a:pt x="2388" y="411"/>
                  </a:lnTo>
                  <a:lnTo>
                    <a:pt x="2342" y="411"/>
                  </a:lnTo>
                  <a:lnTo>
                    <a:pt x="2294" y="411"/>
                  </a:lnTo>
                  <a:lnTo>
                    <a:pt x="2242" y="413"/>
                  </a:lnTo>
                  <a:lnTo>
                    <a:pt x="2191" y="413"/>
                  </a:lnTo>
                  <a:lnTo>
                    <a:pt x="2139" y="415"/>
                  </a:lnTo>
                  <a:lnTo>
                    <a:pt x="2083" y="417"/>
                  </a:lnTo>
                  <a:lnTo>
                    <a:pt x="2025" y="419"/>
                  </a:lnTo>
                  <a:lnTo>
                    <a:pt x="1968" y="422"/>
                  </a:lnTo>
                  <a:lnTo>
                    <a:pt x="1908" y="424"/>
                  </a:lnTo>
                  <a:lnTo>
                    <a:pt x="1845" y="428"/>
                  </a:lnTo>
                  <a:lnTo>
                    <a:pt x="1782" y="432"/>
                  </a:lnTo>
                  <a:lnTo>
                    <a:pt x="1718" y="436"/>
                  </a:lnTo>
                  <a:lnTo>
                    <a:pt x="1651" y="440"/>
                  </a:lnTo>
                  <a:lnTo>
                    <a:pt x="1582" y="444"/>
                  </a:lnTo>
                  <a:lnTo>
                    <a:pt x="1513" y="449"/>
                  </a:lnTo>
                  <a:lnTo>
                    <a:pt x="1461" y="451"/>
                  </a:lnTo>
                  <a:lnTo>
                    <a:pt x="1409" y="455"/>
                  </a:lnTo>
                  <a:lnTo>
                    <a:pt x="1357" y="459"/>
                  </a:lnTo>
                  <a:lnTo>
                    <a:pt x="1306" y="463"/>
                  </a:lnTo>
                  <a:lnTo>
                    <a:pt x="1252" y="468"/>
                  </a:lnTo>
                  <a:lnTo>
                    <a:pt x="1198" y="474"/>
                  </a:lnTo>
                  <a:lnTo>
                    <a:pt x="1144" y="480"/>
                  </a:lnTo>
                  <a:lnTo>
                    <a:pt x="1091" y="488"/>
                  </a:lnTo>
                  <a:lnTo>
                    <a:pt x="1037" y="493"/>
                  </a:lnTo>
                  <a:lnTo>
                    <a:pt x="981" y="501"/>
                  </a:lnTo>
                  <a:lnTo>
                    <a:pt x="926" y="511"/>
                  </a:lnTo>
                  <a:lnTo>
                    <a:pt x="868" y="518"/>
                  </a:lnTo>
                  <a:lnTo>
                    <a:pt x="812" y="528"/>
                  </a:lnTo>
                  <a:lnTo>
                    <a:pt x="755" y="538"/>
                  </a:lnTo>
                  <a:lnTo>
                    <a:pt x="697" y="549"/>
                  </a:lnTo>
                  <a:lnTo>
                    <a:pt x="638" y="561"/>
                  </a:lnTo>
                  <a:lnTo>
                    <a:pt x="622" y="563"/>
                  </a:lnTo>
                  <a:lnTo>
                    <a:pt x="607" y="566"/>
                  </a:lnTo>
                  <a:lnTo>
                    <a:pt x="591" y="570"/>
                  </a:lnTo>
                  <a:lnTo>
                    <a:pt x="578" y="572"/>
                  </a:lnTo>
                  <a:lnTo>
                    <a:pt x="567" y="574"/>
                  </a:lnTo>
                  <a:lnTo>
                    <a:pt x="553" y="576"/>
                  </a:lnTo>
                  <a:lnTo>
                    <a:pt x="542" y="578"/>
                  </a:lnTo>
                  <a:lnTo>
                    <a:pt x="532" y="580"/>
                  </a:lnTo>
                  <a:lnTo>
                    <a:pt x="522" y="582"/>
                  </a:lnTo>
                  <a:lnTo>
                    <a:pt x="513" y="584"/>
                  </a:lnTo>
                  <a:lnTo>
                    <a:pt x="505" y="584"/>
                  </a:lnTo>
                  <a:lnTo>
                    <a:pt x="499" y="584"/>
                  </a:lnTo>
                  <a:lnTo>
                    <a:pt x="492" y="586"/>
                  </a:lnTo>
                  <a:lnTo>
                    <a:pt x="488" y="586"/>
                  </a:lnTo>
                  <a:lnTo>
                    <a:pt x="482" y="586"/>
                  </a:lnTo>
                  <a:lnTo>
                    <a:pt x="478" y="586"/>
                  </a:lnTo>
                  <a:lnTo>
                    <a:pt x="467" y="586"/>
                  </a:lnTo>
                  <a:lnTo>
                    <a:pt x="453" y="584"/>
                  </a:lnTo>
                  <a:lnTo>
                    <a:pt x="440" y="582"/>
                  </a:lnTo>
                  <a:lnTo>
                    <a:pt x="424" y="580"/>
                  </a:lnTo>
                  <a:lnTo>
                    <a:pt x="409" y="576"/>
                  </a:lnTo>
                  <a:lnTo>
                    <a:pt x="394" y="572"/>
                  </a:lnTo>
                  <a:lnTo>
                    <a:pt x="376" y="568"/>
                  </a:lnTo>
                  <a:lnTo>
                    <a:pt x="359" y="563"/>
                  </a:lnTo>
                  <a:lnTo>
                    <a:pt x="340" y="557"/>
                  </a:lnTo>
                  <a:lnTo>
                    <a:pt x="323" y="549"/>
                  </a:lnTo>
                  <a:lnTo>
                    <a:pt x="302" y="541"/>
                  </a:lnTo>
                  <a:lnTo>
                    <a:pt x="282" y="534"/>
                  </a:lnTo>
                  <a:lnTo>
                    <a:pt x="261" y="526"/>
                  </a:lnTo>
                  <a:lnTo>
                    <a:pt x="240" y="516"/>
                  </a:lnTo>
                  <a:lnTo>
                    <a:pt x="217" y="505"/>
                  </a:lnTo>
                  <a:lnTo>
                    <a:pt x="196" y="495"/>
                  </a:lnTo>
                  <a:lnTo>
                    <a:pt x="171" y="482"/>
                  </a:lnTo>
                  <a:lnTo>
                    <a:pt x="150" y="470"/>
                  </a:lnTo>
                  <a:lnTo>
                    <a:pt x="129" y="459"/>
                  </a:lnTo>
                  <a:lnTo>
                    <a:pt x="110" y="447"/>
                  </a:lnTo>
                  <a:lnTo>
                    <a:pt x="92" y="436"/>
                  </a:lnTo>
                  <a:lnTo>
                    <a:pt x="77" y="426"/>
                  </a:lnTo>
                  <a:lnTo>
                    <a:pt x="62" y="417"/>
                  </a:lnTo>
                  <a:lnTo>
                    <a:pt x="48" y="407"/>
                  </a:lnTo>
                  <a:lnTo>
                    <a:pt x="39" y="397"/>
                  </a:lnTo>
                  <a:lnTo>
                    <a:pt x="27" y="388"/>
                  </a:lnTo>
                  <a:lnTo>
                    <a:pt x="19" y="378"/>
                  </a:lnTo>
                  <a:lnTo>
                    <a:pt x="12" y="371"/>
                  </a:lnTo>
                  <a:lnTo>
                    <a:pt x="8" y="361"/>
                  </a:lnTo>
                  <a:lnTo>
                    <a:pt x="4" y="353"/>
                  </a:lnTo>
                  <a:lnTo>
                    <a:pt x="0" y="346"/>
                  </a:lnTo>
                  <a:lnTo>
                    <a:pt x="0" y="338"/>
                  </a:lnTo>
                  <a:lnTo>
                    <a:pt x="0" y="330"/>
                  </a:lnTo>
                  <a:lnTo>
                    <a:pt x="2" y="321"/>
                  </a:lnTo>
                  <a:lnTo>
                    <a:pt x="4" y="313"/>
                  </a:lnTo>
                  <a:lnTo>
                    <a:pt x="8" y="307"/>
                  </a:lnTo>
                  <a:lnTo>
                    <a:pt x="12" y="300"/>
                  </a:lnTo>
                  <a:lnTo>
                    <a:pt x="18" y="294"/>
                  </a:lnTo>
                  <a:lnTo>
                    <a:pt x="23" y="286"/>
                  </a:lnTo>
                  <a:lnTo>
                    <a:pt x="31" y="280"/>
                  </a:lnTo>
                  <a:lnTo>
                    <a:pt x="39" y="277"/>
                  </a:lnTo>
                  <a:lnTo>
                    <a:pt x="48" y="271"/>
                  </a:lnTo>
                  <a:lnTo>
                    <a:pt x="60" y="267"/>
                  </a:lnTo>
                  <a:lnTo>
                    <a:pt x="69" y="263"/>
                  </a:lnTo>
                  <a:lnTo>
                    <a:pt x="83" y="259"/>
                  </a:lnTo>
                  <a:lnTo>
                    <a:pt x="94" y="257"/>
                  </a:lnTo>
                  <a:lnTo>
                    <a:pt x="110" y="255"/>
                  </a:lnTo>
                  <a:lnTo>
                    <a:pt x="125" y="253"/>
                  </a:lnTo>
                  <a:lnTo>
                    <a:pt x="156" y="253"/>
                  </a:lnTo>
                  <a:lnTo>
                    <a:pt x="188" y="252"/>
                  </a:lnTo>
                  <a:lnTo>
                    <a:pt x="219" y="252"/>
                  </a:lnTo>
                  <a:lnTo>
                    <a:pt x="250" y="252"/>
                  </a:lnTo>
                  <a:lnTo>
                    <a:pt x="280" y="250"/>
                  </a:lnTo>
                  <a:lnTo>
                    <a:pt x="311" y="250"/>
                  </a:lnTo>
                  <a:lnTo>
                    <a:pt x="340" y="248"/>
                  </a:lnTo>
                  <a:lnTo>
                    <a:pt x="369" y="248"/>
                  </a:lnTo>
                  <a:lnTo>
                    <a:pt x="398" y="246"/>
                  </a:lnTo>
                  <a:lnTo>
                    <a:pt x="424" y="246"/>
                  </a:lnTo>
                  <a:lnTo>
                    <a:pt x="451" y="244"/>
                  </a:lnTo>
                  <a:lnTo>
                    <a:pt x="478" y="244"/>
                  </a:lnTo>
                  <a:lnTo>
                    <a:pt x="505" y="242"/>
                  </a:lnTo>
                  <a:lnTo>
                    <a:pt x="530" y="240"/>
                  </a:lnTo>
                  <a:lnTo>
                    <a:pt x="555" y="240"/>
                  </a:lnTo>
                  <a:lnTo>
                    <a:pt x="580" y="238"/>
                  </a:lnTo>
                  <a:lnTo>
                    <a:pt x="603" y="236"/>
                  </a:lnTo>
                  <a:lnTo>
                    <a:pt x="626" y="236"/>
                  </a:lnTo>
                  <a:lnTo>
                    <a:pt x="649" y="234"/>
                  </a:lnTo>
                  <a:lnTo>
                    <a:pt x="670" y="232"/>
                  </a:lnTo>
                  <a:lnTo>
                    <a:pt x="693" y="230"/>
                  </a:lnTo>
                  <a:lnTo>
                    <a:pt x="714" y="229"/>
                  </a:lnTo>
                  <a:lnTo>
                    <a:pt x="734" y="227"/>
                  </a:lnTo>
                  <a:lnTo>
                    <a:pt x="755" y="225"/>
                  </a:lnTo>
                  <a:lnTo>
                    <a:pt x="774" y="223"/>
                  </a:lnTo>
                  <a:lnTo>
                    <a:pt x="791" y="221"/>
                  </a:lnTo>
                  <a:lnTo>
                    <a:pt x="810" y="219"/>
                  </a:lnTo>
                  <a:lnTo>
                    <a:pt x="828" y="217"/>
                  </a:lnTo>
                  <a:lnTo>
                    <a:pt x="845" y="215"/>
                  </a:lnTo>
                  <a:lnTo>
                    <a:pt x="860" y="213"/>
                  </a:lnTo>
                  <a:lnTo>
                    <a:pt x="878" y="211"/>
                  </a:lnTo>
                  <a:lnTo>
                    <a:pt x="893" y="207"/>
                  </a:lnTo>
                  <a:lnTo>
                    <a:pt x="950" y="200"/>
                  </a:lnTo>
                  <a:lnTo>
                    <a:pt x="1008" y="194"/>
                  </a:lnTo>
                  <a:lnTo>
                    <a:pt x="1068" y="186"/>
                  </a:lnTo>
                  <a:lnTo>
                    <a:pt x="1127" y="181"/>
                  </a:lnTo>
                  <a:lnTo>
                    <a:pt x="1189" y="175"/>
                  </a:lnTo>
                  <a:lnTo>
                    <a:pt x="1250" y="169"/>
                  </a:lnTo>
                  <a:lnTo>
                    <a:pt x="1313" y="163"/>
                  </a:lnTo>
                  <a:lnTo>
                    <a:pt x="1375" y="158"/>
                  </a:lnTo>
                  <a:lnTo>
                    <a:pt x="1440" y="154"/>
                  </a:lnTo>
                  <a:lnTo>
                    <a:pt x="1503" y="148"/>
                  </a:lnTo>
                  <a:lnTo>
                    <a:pt x="1569" y="144"/>
                  </a:lnTo>
                  <a:lnTo>
                    <a:pt x="1636" y="138"/>
                  </a:lnTo>
                  <a:lnTo>
                    <a:pt x="1703" y="134"/>
                  </a:lnTo>
                  <a:lnTo>
                    <a:pt x="1770" y="131"/>
                  </a:lnTo>
                  <a:lnTo>
                    <a:pt x="1839" y="127"/>
                  </a:lnTo>
                  <a:lnTo>
                    <a:pt x="1908" y="123"/>
                  </a:lnTo>
                  <a:lnTo>
                    <a:pt x="1941" y="119"/>
                  </a:lnTo>
                  <a:lnTo>
                    <a:pt x="1972" y="117"/>
                  </a:lnTo>
                  <a:lnTo>
                    <a:pt x="2035" y="111"/>
                  </a:lnTo>
                  <a:lnTo>
                    <a:pt x="2095" y="104"/>
                  </a:lnTo>
                  <a:lnTo>
                    <a:pt x="2154" y="98"/>
                  </a:lnTo>
                  <a:lnTo>
                    <a:pt x="2210" y="92"/>
                  </a:lnTo>
                  <a:lnTo>
                    <a:pt x="2265" y="86"/>
                  </a:lnTo>
                  <a:lnTo>
                    <a:pt x="2319" y="81"/>
                  </a:lnTo>
                  <a:lnTo>
                    <a:pt x="2369" y="75"/>
                  </a:lnTo>
                  <a:lnTo>
                    <a:pt x="2419" y="69"/>
                  </a:lnTo>
                  <a:lnTo>
                    <a:pt x="2467" y="62"/>
                  </a:lnTo>
                  <a:lnTo>
                    <a:pt x="2511" y="56"/>
                  </a:lnTo>
                  <a:lnTo>
                    <a:pt x="2555" y="50"/>
                  </a:lnTo>
                  <a:lnTo>
                    <a:pt x="2598" y="44"/>
                  </a:lnTo>
                  <a:lnTo>
                    <a:pt x="2638" y="38"/>
                  </a:lnTo>
                  <a:lnTo>
                    <a:pt x="2674" y="31"/>
                  </a:lnTo>
                  <a:lnTo>
                    <a:pt x="2711" y="25"/>
                  </a:lnTo>
                  <a:lnTo>
                    <a:pt x="2726" y="21"/>
                  </a:lnTo>
                  <a:lnTo>
                    <a:pt x="2740" y="19"/>
                  </a:lnTo>
                  <a:lnTo>
                    <a:pt x="2751" y="15"/>
                  </a:lnTo>
                  <a:lnTo>
                    <a:pt x="2763" y="14"/>
                  </a:lnTo>
                  <a:lnTo>
                    <a:pt x="2774" y="10"/>
                  </a:lnTo>
                  <a:lnTo>
                    <a:pt x="2786" y="8"/>
                  </a:lnTo>
                  <a:lnTo>
                    <a:pt x="2795" y="6"/>
                  </a:lnTo>
                  <a:lnTo>
                    <a:pt x="2805" y="6"/>
                  </a:lnTo>
                  <a:lnTo>
                    <a:pt x="2814" y="4"/>
                  </a:lnTo>
                  <a:lnTo>
                    <a:pt x="2822" y="2"/>
                  </a:lnTo>
                  <a:lnTo>
                    <a:pt x="2830" y="2"/>
                  </a:lnTo>
                  <a:lnTo>
                    <a:pt x="2838" y="0"/>
                  </a:lnTo>
                  <a:lnTo>
                    <a:pt x="2843" y="0"/>
                  </a:lnTo>
                  <a:lnTo>
                    <a:pt x="2849" y="0"/>
                  </a:lnTo>
                  <a:lnTo>
                    <a:pt x="2855" y="0"/>
                  </a:lnTo>
                  <a:lnTo>
                    <a:pt x="285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218" name="Picture 2" descr="C:\Users\Meishing\Dropbox\meizhouhuayu\pics\怪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1219200"/>
            <a:ext cx="1188289" cy="14478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315200" y="3886200"/>
            <a:ext cx="1433946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1346" y="20574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2855" y="1143000"/>
            <a:ext cx="1496291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2855" y="2971800"/>
            <a:ext cx="1496291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68755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里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气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1346" y="4648200"/>
            <a:ext cx="14859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怪不得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9536" y="4178587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</a:t>
            </a:r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里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8530" y="3006213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见</a:t>
            </a:r>
            <a:r>
              <a:rPr lang="zh-TW" altLang="en-US" sz="32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</a:t>
            </a:r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2971800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千奇百怪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434" y="5296885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奇奇怪怪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45720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2087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04800" y="1143000"/>
            <a:ext cx="1653190" cy="1524000"/>
            <a:chOff x="304800" y="1143000"/>
            <a:chExt cx="1653190" cy="1524000"/>
          </a:xfrm>
        </p:grpSpPr>
        <p:pic>
          <p:nvPicPr>
            <p:cNvPr id="2" name="Picture 2" descr="C:\Users\Meishing\Dropbox\meizhouhuayu\pics\37.3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72500" r="15000"/>
            <a:stretch>
              <a:fillRect/>
            </a:stretch>
          </p:blipFill>
          <p:spPr bwMode="auto">
            <a:xfrm>
              <a:off x="304800" y="1143000"/>
              <a:ext cx="1653190" cy="1524000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1295400" y="1828800"/>
              <a:ext cx="4572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133600" y="1447800"/>
            <a:ext cx="763105" cy="809341"/>
            <a:chOff x="3202696" y="3821935"/>
            <a:chExt cx="763105" cy="809341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311384" y="3821935"/>
              <a:ext cx="518942" cy="192059"/>
            </a:xfrm>
            <a:custGeom>
              <a:avLst/>
              <a:gdLst>
                <a:gd name="T0" fmla="*/ 2147483647 w 1355"/>
                <a:gd name="T1" fmla="*/ 2147483647 h 541"/>
                <a:gd name="T2" fmla="*/ 2147483647 w 1355"/>
                <a:gd name="T3" fmla="*/ 2147483647 h 541"/>
                <a:gd name="T4" fmla="*/ 2147483647 w 1355"/>
                <a:gd name="T5" fmla="*/ 2147483647 h 541"/>
                <a:gd name="T6" fmla="*/ 2147483647 w 1355"/>
                <a:gd name="T7" fmla="*/ 2147483647 h 541"/>
                <a:gd name="T8" fmla="*/ 2147483647 w 1355"/>
                <a:gd name="T9" fmla="*/ 2147483647 h 541"/>
                <a:gd name="T10" fmla="*/ 2147483647 w 1355"/>
                <a:gd name="T11" fmla="*/ 2147483647 h 541"/>
                <a:gd name="T12" fmla="*/ 2147483647 w 1355"/>
                <a:gd name="T13" fmla="*/ 2147483647 h 541"/>
                <a:gd name="T14" fmla="*/ 2147483647 w 1355"/>
                <a:gd name="T15" fmla="*/ 2147483647 h 541"/>
                <a:gd name="T16" fmla="*/ 2147483647 w 1355"/>
                <a:gd name="T17" fmla="*/ 2147483647 h 541"/>
                <a:gd name="T18" fmla="*/ 2147483647 w 1355"/>
                <a:gd name="T19" fmla="*/ 2147483647 h 541"/>
                <a:gd name="T20" fmla="*/ 2147483647 w 1355"/>
                <a:gd name="T21" fmla="*/ 2147483647 h 541"/>
                <a:gd name="T22" fmla="*/ 2147483647 w 1355"/>
                <a:gd name="T23" fmla="*/ 2147483647 h 541"/>
                <a:gd name="T24" fmla="*/ 2147483647 w 1355"/>
                <a:gd name="T25" fmla="*/ 2147483647 h 541"/>
                <a:gd name="T26" fmla="*/ 2147483647 w 1355"/>
                <a:gd name="T27" fmla="*/ 2147483647 h 541"/>
                <a:gd name="T28" fmla="*/ 2147483647 w 1355"/>
                <a:gd name="T29" fmla="*/ 2147483647 h 541"/>
                <a:gd name="T30" fmla="*/ 2147483647 w 1355"/>
                <a:gd name="T31" fmla="*/ 2147483647 h 541"/>
                <a:gd name="T32" fmla="*/ 2147483647 w 1355"/>
                <a:gd name="T33" fmla="*/ 2147483647 h 541"/>
                <a:gd name="T34" fmla="*/ 2147483647 w 1355"/>
                <a:gd name="T35" fmla="*/ 2147483647 h 541"/>
                <a:gd name="T36" fmla="*/ 2147483647 w 1355"/>
                <a:gd name="T37" fmla="*/ 2147483647 h 541"/>
                <a:gd name="T38" fmla="*/ 2147483647 w 1355"/>
                <a:gd name="T39" fmla="*/ 2147483647 h 541"/>
                <a:gd name="T40" fmla="*/ 2147483647 w 1355"/>
                <a:gd name="T41" fmla="*/ 2147483647 h 541"/>
                <a:gd name="T42" fmla="*/ 2147483647 w 1355"/>
                <a:gd name="T43" fmla="*/ 2147483647 h 541"/>
                <a:gd name="T44" fmla="*/ 2147483647 w 1355"/>
                <a:gd name="T45" fmla="*/ 2147483647 h 541"/>
                <a:gd name="T46" fmla="*/ 2147483647 w 1355"/>
                <a:gd name="T47" fmla="*/ 2147483647 h 541"/>
                <a:gd name="T48" fmla="*/ 2147483647 w 1355"/>
                <a:gd name="T49" fmla="*/ 2147483647 h 541"/>
                <a:gd name="T50" fmla="*/ 2147483647 w 1355"/>
                <a:gd name="T51" fmla="*/ 2147483647 h 541"/>
                <a:gd name="T52" fmla="*/ 2147483647 w 1355"/>
                <a:gd name="T53" fmla="*/ 2147483647 h 541"/>
                <a:gd name="T54" fmla="*/ 2147483647 w 1355"/>
                <a:gd name="T55" fmla="*/ 2147483647 h 541"/>
                <a:gd name="T56" fmla="*/ 2147483647 w 1355"/>
                <a:gd name="T57" fmla="*/ 2147483647 h 541"/>
                <a:gd name="T58" fmla="*/ 2147483647 w 1355"/>
                <a:gd name="T59" fmla="*/ 2147483647 h 541"/>
                <a:gd name="T60" fmla="*/ 2147483647 w 1355"/>
                <a:gd name="T61" fmla="*/ 2147483647 h 541"/>
                <a:gd name="T62" fmla="*/ 2147483647 w 1355"/>
                <a:gd name="T63" fmla="*/ 2147483647 h 541"/>
                <a:gd name="T64" fmla="*/ 2147483647 w 1355"/>
                <a:gd name="T65" fmla="*/ 2147483647 h 541"/>
                <a:gd name="T66" fmla="*/ 2147483647 w 1355"/>
                <a:gd name="T67" fmla="*/ 2147483647 h 541"/>
                <a:gd name="T68" fmla="*/ 2147483647 w 1355"/>
                <a:gd name="T69" fmla="*/ 2147483647 h 541"/>
                <a:gd name="T70" fmla="*/ 2147483647 w 1355"/>
                <a:gd name="T71" fmla="*/ 2147483647 h 541"/>
                <a:gd name="T72" fmla="*/ 2147483647 w 1355"/>
                <a:gd name="T73" fmla="*/ 2147483647 h 541"/>
                <a:gd name="T74" fmla="*/ 2147483647 w 1355"/>
                <a:gd name="T75" fmla="*/ 2147483647 h 541"/>
                <a:gd name="T76" fmla="*/ 2147483647 w 1355"/>
                <a:gd name="T77" fmla="*/ 2147483647 h 541"/>
                <a:gd name="T78" fmla="*/ 2147483647 w 1355"/>
                <a:gd name="T79" fmla="*/ 2147483647 h 541"/>
                <a:gd name="T80" fmla="*/ 2147483647 w 1355"/>
                <a:gd name="T81" fmla="*/ 2147483647 h 541"/>
                <a:gd name="T82" fmla="*/ 2147483647 w 1355"/>
                <a:gd name="T83" fmla="*/ 2147483647 h 541"/>
                <a:gd name="T84" fmla="*/ 0 w 1355"/>
                <a:gd name="T85" fmla="*/ 2147483647 h 541"/>
                <a:gd name="T86" fmla="*/ 2147483647 w 1355"/>
                <a:gd name="T87" fmla="*/ 2147483647 h 541"/>
                <a:gd name="T88" fmla="*/ 2147483647 w 1355"/>
                <a:gd name="T89" fmla="*/ 2147483647 h 541"/>
                <a:gd name="T90" fmla="*/ 2147483647 w 1355"/>
                <a:gd name="T91" fmla="*/ 2147483647 h 541"/>
                <a:gd name="T92" fmla="*/ 2147483647 w 1355"/>
                <a:gd name="T93" fmla="*/ 2147483647 h 541"/>
                <a:gd name="T94" fmla="*/ 2147483647 w 1355"/>
                <a:gd name="T95" fmla="*/ 2147483647 h 541"/>
                <a:gd name="T96" fmla="*/ 2147483647 w 1355"/>
                <a:gd name="T97" fmla="*/ 2147483647 h 541"/>
                <a:gd name="T98" fmla="*/ 2147483647 w 1355"/>
                <a:gd name="T99" fmla="*/ 2147483647 h 541"/>
                <a:gd name="T100" fmla="*/ 2147483647 w 1355"/>
                <a:gd name="T101" fmla="*/ 2147483647 h 541"/>
                <a:gd name="T102" fmla="*/ 2147483647 w 1355"/>
                <a:gd name="T103" fmla="*/ 2147483647 h 541"/>
                <a:gd name="T104" fmla="*/ 2147483647 w 1355"/>
                <a:gd name="T105" fmla="*/ 2147483647 h 541"/>
                <a:gd name="T106" fmla="*/ 2147483647 w 1355"/>
                <a:gd name="T107" fmla="*/ 2147483647 h 541"/>
                <a:gd name="T108" fmla="*/ 2147483647 w 1355"/>
                <a:gd name="T109" fmla="*/ 2147483647 h 541"/>
                <a:gd name="T110" fmla="*/ 2147483647 w 1355"/>
                <a:gd name="T111" fmla="*/ 2147483647 h 541"/>
                <a:gd name="T112" fmla="*/ 2147483647 w 1355"/>
                <a:gd name="T113" fmla="*/ 2147483647 h 541"/>
                <a:gd name="T114" fmla="*/ 2147483647 w 1355"/>
                <a:gd name="T115" fmla="*/ 2147483647 h 541"/>
                <a:gd name="T116" fmla="*/ 2147483647 w 1355"/>
                <a:gd name="T117" fmla="*/ 0 h 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5"/>
                <a:gd name="T178" fmla="*/ 0 h 541"/>
                <a:gd name="T179" fmla="*/ 1355 w 1355"/>
                <a:gd name="T180" fmla="*/ 541 h 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5" h="541">
                  <a:moveTo>
                    <a:pt x="981" y="0"/>
                  </a:moveTo>
                  <a:lnTo>
                    <a:pt x="992" y="0"/>
                  </a:lnTo>
                  <a:lnTo>
                    <a:pt x="1006" y="1"/>
                  </a:lnTo>
                  <a:lnTo>
                    <a:pt x="1019" y="3"/>
                  </a:lnTo>
                  <a:lnTo>
                    <a:pt x="1033" y="7"/>
                  </a:lnTo>
                  <a:lnTo>
                    <a:pt x="1048" y="9"/>
                  </a:lnTo>
                  <a:lnTo>
                    <a:pt x="1063" y="15"/>
                  </a:lnTo>
                  <a:lnTo>
                    <a:pt x="1079" y="19"/>
                  </a:lnTo>
                  <a:lnTo>
                    <a:pt x="1096" y="24"/>
                  </a:lnTo>
                  <a:lnTo>
                    <a:pt x="1111" y="32"/>
                  </a:lnTo>
                  <a:lnTo>
                    <a:pt x="1129" y="38"/>
                  </a:lnTo>
                  <a:lnTo>
                    <a:pt x="1146" y="46"/>
                  </a:lnTo>
                  <a:lnTo>
                    <a:pt x="1165" y="55"/>
                  </a:lnTo>
                  <a:lnTo>
                    <a:pt x="1184" y="65"/>
                  </a:lnTo>
                  <a:lnTo>
                    <a:pt x="1202" y="74"/>
                  </a:lnTo>
                  <a:lnTo>
                    <a:pt x="1221" y="86"/>
                  </a:lnTo>
                  <a:lnTo>
                    <a:pt x="1242" y="97"/>
                  </a:lnTo>
                  <a:lnTo>
                    <a:pt x="1255" y="103"/>
                  </a:lnTo>
                  <a:lnTo>
                    <a:pt x="1269" y="111"/>
                  </a:lnTo>
                  <a:lnTo>
                    <a:pt x="1280" y="119"/>
                  </a:lnTo>
                  <a:lnTo>
                    <a:pt x="1292" y="126"/>
                  </a:lnTo>
                  <a:lnTo>
                    <a:pt x="1301" y="134"/>
                  </a:lnTo>
                  <a:lnTo>
                    <a:pt x="1311" y="142"/>
                  </a:lnTo>
                  <a:lnTo>
                    <a:pt x="1319" y="149"/>
                  </a:lnTo>
                  <a:lnTo>
                    <a:pt x="1326" y="159"/>
                  </a:lnTo>
                  <a:lnTo>
                    <a:pt x="1334" y="167"/>
                  </a:lnTo>
                  <a:lnTo>
                    <a:pt x="1338" y="176"/>
                  </a:lnTo>
                  <a:lnTo>
                    <a:pt x="1344" y="186"/>
                  </a:lnTo>
                  <a:lnTo>
                    <a:pt x="1347" y="195"/>
                  </a:lnTo>
                  <a:lnTo>
                    <a:pt x="1351" y="205"/>
                  </a:lnTo>
                  <a:lnTo>
                    <a:pt x="1353" y="215"/>
                  </a:lnTo>
                  <a:lnTo>
                    <a:pt x="1353" y="224"/>
                  </a:lnTo>
                  <a:lnTo>
                    <a:pt x="1355" y="236"/>
                  </a:lnTo>
                  <a:lnTo>
                    <a:pt x="1353" y="241"/>
                  </a:lnTo>
                  <a:lnTo>
                    <a:pt x="1353" y="247"/>
                  </a:lnTo>
                  <a:lnTo>
                    <a:pt x="1351" y="253"/>
                  </a:lnTo>
                  <a:lnTo>
                    <a:pt x="1349" y="259"/>
                  </a:lnTo>
                  <a:lnTo>
                    <a:pt x="1347" y="264"/>
                  </a:lnTo>
                  <a:lnTo>
                    <a:pt x="1344" y="268"/>
                  </a:lnTo>
                  <a:lnTo>
                    <a:pt x="1340" y="274"/>
                  </a:lnTo>
                  <a:lnTo>
                    <a:pt x="1336" y="278"/>
                  </a:lnTo>
                  <a:lnTo>
                    <a:pt x="1332" y="284"/>
                  </a:lnTo>
                  <a:lnTo>
                    <a:pt x="1326" y="287"/>
                  </a:lnTo>
                  <a:lnTo>
                    <a:pt x="1321" y="291"/>
                  </a:lnTo>
                  <a:lnTo>
                    <a:pt x="1315" y="295"/>
                  </a:lnTo>
                  <a:lnTo>
                    <a:pt x="1307" y="299"/>
                  </a:lnTo>
                  <a:lnTo>
                    <a:pt x="1299" y="303"/>
                  </a:lnTo>
                  <a:lnTo>
                    <a:pt x="1292" y="307"/>
                  </a:lnTo>
                  <a:lnTo>
                    <a:pt x="1284" y="312"/>
                  </a:lnTo>
                  <a:lnTo>
                    <a:pt x="1273" y="318"/>
                  </a:lnTo>
                  <a:lnTo>
                    <a:pt x="1263" y="324"/>
                  </a:lnTo>
                  <a:lnTo>
                    <a:pt x="1250" y="332"/>
                  </a:lnTo>
                  <a:lnTo>
                    <a:pt x="1236" y="339"/>
                  </a:lnTo>
                  <a:lnTo>
                    <a:pt x="1219" y="345"/>
                  </a:lnTo>
                  <a:lnTo>
                    <a:pt x="1202" y="353"/>
                  </a:lnTo>
                  <a:lnTo>
                    <a:pt x="1182" y="360"/>
                  </a:lnTo>
                  <a:lnTo>
                    <a:pt x="1163" y="368"/>
                  </a:lnTo>
                  <a:lnTo>
                    <a:pt x="1140" y="376"/>
                  </a:lnTo>
                  <a:lnTo>
                    <a:pt x="1117" y="383"/>
                  </a:lnTo>
                  <a:lnTo>
                    <a:pt x="1092" y="393"/>
                  </a:lnTo>
                  <a:lnTo>
                    <a:pt x="1065" y="401"/>
                  </a:lnTo>
                  <a:lnTo>
                    <a:pt x="1038" y="408"/>
                  </a:lnTo>
                  <a:lnTo>
                    <a:pt x="1008" y="418"/>
                  </a:lnTo>
                  <a:lnTo>
                    <a:pt x="977" y="428"/>
                  </a:lnTo>
                  <a:lnTo>
                    <a:pt x="944" y="435"/>
                  </a:lnTo>
                  <a:lnTo>
                    <a:pt x="919" y="443"/>
                  </a:lnTo>
                  <a:lnTo>
                    <a:pt x="896" y="449"/>
                  </a:lnTo>
                  <a:lnTo>
                    <a:pt x="873" y="454"/>
                  </a:lnTo>
                  <a:lnTo>
                    <a:pt x="850" y="460"/>
                  </a:lnTo>
                  <a:lnTo>
                    <a:pt x="829" y="466"/>
                  </a:lnTo>
                  <a:lnTo>
                    <a:pt x="806" y="472"/>
                  </a:lnTo>
                  <a:lnTo>
                    <a:pt x="785" y="478"/>
                  </a:lnTo>
                  <a:lnTo>
                    <a:pt x="766" y="481"/>
                  </a:lnTo>
                  <a:lnTo>
                    <a:pt x="745" y="487"/>
                  </a:lnTo>
                  <a:lnTo>
                    <a:pt x="725" y="491"/>
                  </a:lnTo>
                  <a:lnTo>
                    <a:pt x="706" y="495"/>
                  </a:lnTo>
                  <a:lnTo>
                    <a:pt x="689" y="501"/>
                  </a:lnTo>
                  <a:lnTo>
                    <a:pt x="670" y="504"/>
                  </a:lnTo>
                  <a:lnTo>
                    <a:pt x="653" y="508"/>
                  </a:lnTo>
                  <a:lnTo>
                    <a:pt x="635" y="510"/>
                  </a:lnTo>
                  <a:lnTo>
                    <a:pt x="620" y="514"/>
                  </a:lnTo>
                  <a:lnTo>
                    <a:pt x="603" y="518"/>
                  </a:lnTo>
                  <a:lnTo>
                    <a:pt x="587" y="520"/>
                  </a:lnTo>
                  <a:lnTo>
                    <a:pt x="574" y="524"/>
                  </a:lnTo>
                  <a:lnTo>
                    <a:pt x="558" y="526"/>
                  </a:lnTo>
                  <a:lnTo>
                    <a:pt x="545" y="527"/>
                  </a:lnTo>
                  <a:lnTo>
                    <a:pt x="532" y="529"/>
                  </a:lnTo>
                  <a:lnTo>
                    <a:pt x="518" y="531"/>
                  </a:lnTo>
                  <a:lnTo>
                    <a:pt x="507" y="533"/>
                  </a:lnTo>
                  <a:lnTo>
                    <a:pt x="495" y="535"/>
                  </a:lnTo>
                  <a:lnTo>
                    <a:pt x="484" y="537"/>
                  </a:lnTo>
                  <a:lnTo>
                    <a:pt x="474" y="537"/>
                  </a:lnTo>
                  <a:lnTo>
                    <a:pt x="463" y="539"/>
                  </a:lnTo>
                  <a:lnTo>
                    <a:pt x="453" y="539"/>
                  </a:lnTo>
                  <a:lnTo>
                    <a:pt x="443" y="539"/>
                  </a:lnTo>
                  <a:lnTo>
                    <a:pt x="436" y="539"/>
                  </a:lnTo>
                  <a:lnTo>
                    <a:pt x="428" y="541"/>
                  </a:lnTo>
                  <a:lnTo>
                    <a:pt x="397" y="539"/>
                  </a:lnTo>
                  <a:lnTo>
                    <a:pt x="370" y="539"/>
                  </a:lnTo>
                  <a:lnTo>
                    <a:pt x="342" y="537"/>
                  </a:lnTo>
                  <a:lnTo>
                    <a:pt x="317" y="537"/>
                  </a:lnTo>
                  <a:lnTo>
                    <a:pt x="292" y="533"/>
                  </a:lnTo>
                  <a:lnTo>
                    <a:pt x="267" y="531"/>
                  </a:lnTo>
                  <a:lnTo>
                    <a:pt x="244" y="527"/>
                  </a:lnTo>
                  <a:lnTo>
                    <a:pt x="223" y="526"/>
                  </a:lnTo>
                  <a:lnTo>
                    <a:pt x="201" y="520"/>
                  </a:lnTo>
                  <a:lnTo>
                    <a:pt x="182" y="516"/>
                  </a:lnTo>
                  <a:lnTo>
                    <a:pt x="165" y="510"/>
                  </a:lnTo>
                  <a:lnTo>
                    <a:pt x="148" y="504"/>
                  </a:lnTo>
                  <a:lnTo>
                    <a:pt x="130" y="499"/>
                  </a:lnTo>
                  <a:lnTo>
                    <a:pt x="115" y="493"/>
                  </a:lnTo>
                  <a:lnTo>
                    <a:pt x="102" y="485"/>
                  </a:lnTo>
                  <a:lnTo>
                    <a:pt x="90" y="478"/>
                  </a:lnTo>
                  <a:lnTo>
                    <a:pt x="79" y="468"/>
                  </a:lnTo>
                  <a:lnTo>
                    <a:pt x="69" y="458"/>
                  </a:lnTo>
                  <a:lnTo>
                    <a:pt x="59" y="451"/>
                  </a:lnTo>
                  <a:lnTo>
                    <a:pt x="50" y="441"/>
                  </a:lnTo>
                  <a:lnTo>
                    <a:pt x="42" y="431"/>
                  </a:lnTo>
                  <a:lnTo>
                    <a:pt x="34" y="424"/>
                  </a:lnTo>
                  <a:lnTo>
                    <a:pt x="29" y="414"/>
                  </a:lnTo>
                  <a:lnTo>
                    <a:pt x="23" y="407"/>
                  </a:lnTo>
                  <a:lnTo>
                    <a:pt x="17" y="399"/>
                  </a:lnTo>
                  <a:lnTo>
                    <a:pt x="13" y="389"/>
                  </a:lnTo>
                  <a:lnTo>
                    <a:pt x="9" y="382"/>
                  </a:lnTo>
                  <a:lnTo>
                    <a:pt x="6" y="374"/>
                  </a:lnTo>
                  <a:lnTo>
                    <a:pt x="4" y="366"/>
                  </a:lnTo>
                  <a:lnTo>
                    <a:pt x="2" y="360"/>
                  </a:lnTo>
                  <a:lnTo>
                    <a:pt x="0" y="353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2" y="335"/>
                  </a:lnTo>
                  <a:lnTo>
                    <a:pt x="4" y="332"/>
                  </a:lnTo>
                  <a:lnTo>
                    <a:pt x="6" y="328"/>
                  </a:lnTo>
                  <a:lnTo>
                    <a:pt x="9" y="324"/>
                  </a:lnTo>
                  <a:lnTo>
                    <a:pt x="13" y="320"/>
                  </a:lnTo>
                  <a:lnTo>
                    <a:pt x="17" y="316"/>
                  </a:lnTo>
                  <a:lnTo>
                    <a:pt x="23" y="314"/>
                  </a:lnTo>
                  <a:lnTo>
                    <a:pt x="29" y="311"/>
                  </a:lnTo>
                  <a:lnTo>
                    <a:pt x="36" y="309"/>
                  </a:lnTo>
                  <a:lnTo>
                    <a:pt x="44" y="307"/>
                  </a:lnTo>
                  <a:lnTo>
                    <a:pt x="52" y="305"/>
                  </a:lnTo>
                  <a:lnTo>
                    <a:pt x="61" y="303"/>
                  </a:lnTo>
                  <a:lnTo>
                    <a:pt x="73" y="301"/>
                  </a:lnTo>
                  <a:lnTo>
                    <a:pt x="82" y="299"/>
                  </a:lnTo>
                  <a:lnTo>
                    <a:pt x="96" y="297"/>
                  </a:lnTo>
                  <a:lnTo>
                    <a:pt x="153" y="286"/>
                  </a:lnTo>
                  <a:lnTo>
                    <a:pt x="215" y="272"/>
                  </a:lnTo>
                  <a:lnTo>
                    <a:pt x="276" y="259"/>
                  </a:lnTo>
                  <a:lnTo>
                    <a:pt x="340" y="241"/>
                  </a:lnTo>
                  <a:lnTo>
                    <a:pt x="405" y="224"/>
                  </a:lnTo>
                  <a:lnTo>
                    <a:pt x="470" y="203"/>
                  </a:lnTo>
                  <a:lnTo>
                    <a:pt x="537" y="182"/>
                  </a:lnTo>
                  <a:lnTo>
                    <a:pt x="606" y="159"/>
                  </a:lnTo>
                  <a:lnTo>
                    <a:pt x="630" y="151"/>
                  </a:lnTo>
                  <a:lnTo>
                    <a:pt x="654" y="144"/>
                  </a:lnTo>
                  <a:lnTo>
                    <a:pt x="678" y="136"/>
                  </a:lnTo>
                  <a:lnTo>
                    <a:pt x="699" y="128"/>
                  </a:lnTo>
                  <a:lnTo>
                    <a:pt x="722" y="120"/>
                  </a:lnTo>
                  <a:lnTo>
                    <a:pt x="743" y="113"/>
                  </a:lnTo>
                  <a:lnTo>
                    <a:pt x="764" y="105"/>
                  </a:lnTo>
                  <a:lnTo>
                    <a:pt x="783" y="96"/>
                  </a:lnTo>
                  <a:lnTo>
                    <a:pt x="802" y="88"/>
                  </a:lnTo>
                  <a:lnTo>
                    <a:pt x="821" y="80"/>
                  </a:lnTo>
                  <a:lnTo>
                    <a:pt x="841" y="72"/>
                  </a:lnTo>
                  <a:lnTo>
                    <a:pt x="858" y="63"/>
                  </a:lnTo>
                  <a:lnTo>
                    <a:pt x="875" y="55"/>
                  </a:lnTo>
                  <a:lnTo>
                    <a:pt x="891" y="46"/>
                  </a:lnTo>
                  <a:lnTo>
                    <a:pt x="906" y="38"/>
                  </a:lnTo>
                  <a:lnTo>
                    <a:pt x="921" y="28"/>
                  </a:lnTo>
                  <a:lnTo>
                    <a:pt x="931" y="21"/>
                  </a:lnTo>
                  <a:lnTo>
                    <a:pt x="941" y="15"/>
                  </a:lnTo>
                  <a:lnTo>
                    <a:pt x="950" y="9"/>
                  </a:lnTo>
                  <a:lnTo>
                    <a:pt x="958" y="5"/>
                  </a:lnTo>
                  <a:lnTo>
                    <a:pt x="964" y="3"/>
                  </a:lnTo>
                  <a:lnTo>
                    <a:pt x="969" y="1"/>
                  </a:lnTo>
                  <a:lnTo>
                    <a:pt x="975" y="0"/>
                  </a:lnTo>
                  <a:lnTo>
                    <a:pt x="98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202696" y="4408743"/>
              <a:ext cx="763105" cy="222533"/>
            </a:xfrm>
            <a:custGeom>
              <a:avLst/>
              <a:gdLst>
                <a:gd name="T0" fmla="*/ 2147483647 w 1994"/>
                <a:gd name="T1" fmla="*/ 0 h 630"/>
                <a:gd name="T2" fmla="*/ 2147483647 w 1994"/>
                <a:gd name="T3" fmla="*/ 2147483647 h 630"/>
                <a:gd name="T4" fmla="*/ 2147483647 w 1994"/>
                <a:gd name="T5" fmla="*/ 2147483647 h 630"/>
                <a:gd name="T6" fmla="*/ 2147483647 w 1994"/>
                <a:gd name="T7" fmla="*/ 2147483647 h 630"/>
                <a:gd name="T8" fmla="*/ 2147483647 w 1994"/>
                <a:gd name="T9" fmla="*/ 2147483647 h 630"/>
                <a:gd name="T10" fmla="*/ 2147483647 w 1994"/>
                <a:gd name="T11" fmla="*/ 2147483647 h 630"/>
                <a:gd name="T12" fmla="*/ 2147483647 w 1994"/>
                <a:gd name="T13" fmla="*/ 2147483647 h 630"/>
                <a:gd name="T14" fmla="*/ 2147483647 w 1994"/>
                <a:gd name="T15" fmla="*/ 2147483647 h 630"/>
                <a:gd name="T16" fmla="*/ 2147483647 w 1994"/>
                <a:gd name="T17" fmla="*/ 2147483647 h 630"/>
                <a:gd name="T18" fmla="*/ 2147483647 w 1994"/>
                <a:gd name="T19" fmla="*/ 2147483647 h 630"/>
                <a:gd name="T20" fmla="*/ 2147483647 w 1994"/>
                <a:gd name="T21" fmla="*/ 2147483647 h 630"/>
                <a:gd name="T22" fmla="*/ 2147483647 w 1994"/>
                <a:gd name="T23" fmla="*/ 2147483647 h 630"/>
                <a:gd name="T24" fmla="*/ 2147483647 w 1994"/>
                <a:gd name="T25" fmla="*/ 2147483647 h 630"/>
                <a:gd name="T26" fmla="*/ 2147483647 w 1994"/>
                <a:gd name="T27" fmla="*/ 2147483647 h 630"/>
                <a:gd name="T28" fmla="*/ 2147483647 w 1994"/>
                <a:gd name="T29" fmla="*/ 2147483647 h 630"/>
                <a:gd name="T30" fmla="*/ 2147483647 w 1994"/>
                <a:gd name="T31" fmla="*/ 2147483647 h 630"/>
                <a:gd name="T32" fmla="*/ 2147483647 w 1994"/>
                <a:gd name="T33" fmla="*/ 2147483647 h 630"/>
                <a:gd name="T34" fmla="*/ 2147483647 w 1994"/>
                <a:gd name="T35" fmla="*/ 2147483647 h 630"/>
                <a:gd name="T36" fmla="*/ 2147483647 w 1994"/>
                <a:gd name="T37" fmla="*/ 2147483647 h 630"/>
                <a:gd name="T38" fmla="*/ 2147483647 w 1994"/>
                <a:gd name="T39" fmla="*/ 2147483647 h 630"/>
                <a:gd name="T40" fmla="*/ 2147483647 w 1994"/>
                <a:gd name="T41" fmla="*/ 2147483647 h 630"/>
                <a:gd name="T42" fmla="*/ 2147483647 w 1994"/>
                <a:gd name="T43" fmla="*/ 2147483647 h 630"/>
                <a:gd name="T44" fmla="*/ 2147483647 w 1994"/>
                <a:gd name="T45" fmla="*/ 2147483647 h 630"/>
                <a:gd name="T46" fmla="*/ 2147483647 w 1994"/>
                <a:gd name="T47" fmla="*/ 2147483647 h 630"/>
                <a:gd name="T48" fmla="*/ 2147483647 w 1994"/>
                <a:gd name="T49" fmla="*/ 2147483647 h 630"/>
                <a:gd name="T50" fmla="*/ 2147483647 w 1994"/>
                <a:gd name="T51" fmla="*/ 2147483647 h 630"/>
                <a:gd name="T52" fmla="*/ 2147483647 w 1994"/>
                <a:gd name="T53" fmla="*/ 2147483647 h 630"/>
                <a:gd name="T54" fmla="*/ 2147483647 w 1994"/>
                <a:gd name="T55" fmla="*/ 2147483647 h 630"/>
                <a:gd name="T56" fmla="*/ 2147483647 w 1994"/>
                <a:gd name="T57" fmla="*/ 2147483647 h 630"/>
                <a:gd name="T58" fmla="*/ 2147483647 w 1994"/>
                <a:gd name="T59" fmla="*/ 2147483647 h 630"/>
                <a:gd name="T60" fmla="*/ 2147483647 w 1994"/>
                <a:gd name="T61" fmla="*/ 2147483647 h 630"/>
                <a:gd name="T62" fmla="*/ 2147483647 w 1994"/>
                <a:gd name="T63" fmla="*/ 2147483647 h 630"/>
                <a:gd name="T64" fmla="*/ 2147483647 w 1994"/>
                <a:gd name="T65" fmla="*/ 2147483647 h 630"/>
                <a:gd name="T66" fmla="*/ 2147483647 w 1994"/>
                <a:gd name="T67" fmla="*/ 2147483647 h 630"/>
                <a:gd name="T68" fmla="*/ 2147483647 w 1994"/>
                <a:gd name="T69" fmla="*/ 2147483647 h 630"/>
                <a:gd name="T70" fmla="*/ 2147483647 w 1994"/>
                <a:gd name="T71" fmla="*/ 2147483647 h 630"/>
                <a:gd name="T72" fmla="*/ 2147483647 w 1994"/>
                <a:gd name="T73" fmla="*/ 2147483647 h 630"/>
                <a:gd name="T74" fmla="*/ 2147483647 w 1994"/>
                <a:gd name="T75" fmla="*/ 2147483647 h 630"/>
                <a:gd name="T76" fmla="*/ 0 w 1994"/>
                <a:gd name="T77" fmla="*/ 2147483647 h 630"/>
                <a:gd name="T78" fmla="*/ 2147483647 w 1994"/>
                <a:gd name="T79" fmla="*/ 2147483647 h 630"/>
                <a:gd name="T80" fmla="*/ 2147483647 w 1994"/>
                <a:gd name="T81" fmla="*/ 2147483647 h 630"/>
                <a:gd name="T82" fmla="*/ 2147483647 w 1994"/>
                <a:gd name="T83" fmla="*/ 2147483647 h 630"/>
                <a:gd name="T84" fmla="*/ 2147483647 w 1994"/>
                <a:gd name="T85" fmla="*/ 2147483647 h 630"/>
                <a:gd name="T86" fmla="*/ 2147483647 w 1994"/>
                <a:gd name="T87" fmla="*/ 2147483647 h 630"/>
                <a:gd name="T88" fmla="*/ 2147483647 w 1994"/>
                <a:gd name="T89" fmla="*/ 2147483647 h 630"/>
                <a:gd name="T90" fmla="*/ 2147483647 w 1994"/>
                <a:gd name="T91" fmla="*/ 2147483647 h 630"/>
                <a:gd name="T92" fmla="*/ 2147483647 w 1994"/>
                <a:gd name="T93" fmla="*/ 2147483647 h 630"/>
                <a:gd name="T94" fmla="*/ 2147483647 w 1994"/>
                <a:gd name="T95" fmla="*/ 2147483647 h 630"/>
                <a:gd name="T96" fmla="*/ 2147483647 w 1994"/>
                <a:gd name="T97" fmla="*/ 2147483647 h 630"/>
                <a:gd name="T98" fmla="*/ 2147483647 w 1994"/>
                <a:gd name="T99" fmla="*/ 2147483647 h 630"/>
                <a:gd name="T100" fmla="*/ 2147483647 w 1994"/>
                <a:gd name="T101" fmla="*/ 2147483647 h 630"/>
                <a:gd name="T102" fmla="*/ 2147483647 w 1994"/>
                <a:gd name="T103" fmla="*/ 2147483647 h 630"/>
                <a:gd name="T104" fmla="*/ 2147483647 w 1994"/>
                <a:gd name="T105" fmla="*/ 2147483647 h 630"/>
                <a:gd name="T106" fmla="*/ 2147483647 w 1994"/>
                <a:gd name="T107" fmla="*/ 2147483647 h 630"/>
                <a:gd name="T108" fmla="*/ 2147483647 w 1994"/>
                <a:gd name="T109" fmla="*/ 2147483647 h 630"/>
                <a:gd name="T110" fmla="*/ 2147483647 w 1994"/>
                <a:gd name="T111" fmla="*/ 2147483647 h 630"/>
                <a:gd name="T112" fmla="*/ 2147483647 w 1994"/>
                <a:gd name="T113" fmla="*/ 2147483647 h 630"/>
                <a:gd name="T114" fmla="*/ 2147483647 w 1994"/>
                <a:gd name="T115" fmla="*/ 2147483647 h 630"/>
                <a:gd name="T116" fmla="*/ 2147483647 w 1994"/>
                <a:gd name="T117" fmla="*/ 2147483647 h 630"/>
                <a:gd name="T118" fmla="*/ 2147483647 w 1994"/>
                <a:gd name="T119" fmla="*/ 0 h 6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630"/>
                <a:gd name="T182" fmla="*/ 1994 w 1994"/>
                <a:gd name="T183" fmla="*/ 630 h 6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630">
                  <a:moveTo>
                    <a:pt x="1645" y="0"/>
                  </a:moveTo>
                  <a:lnTo>
                    <a:pt x="1656" y="0"/>
                  </a:lnTo>
                  <a:lnTo>
                    <a:pt x="1670" y="0"/>
                  </a:lnTo>
                  <a:lnTo>
                    <a:pt x="1683" y="2"/>
                  </a:lnTo>
                  <a:lnTo>
                    <a:pt x="1697" y="4"/>
                  </a:lnTo>
                  <a:lnTo>
                    <a:pt x="1710" y="8"/>
                  </a:lnTo>
                  <a:lnTo>
                    <a:pt x="1726" y="10"/>
                  </a:lnTo>
                  <a:lnTo>
                    <a:pt x="1741" y="14"/>
                  </a:lnTo>
                  <a:lnTo>
                    <a:pt x="1754" y="19"/>
                  </a:lnTo>
                  <a:lnTo>
                    <a:pt x="1770" y="23"/>
                  </a:lnTo>
                  <a:lnTo>
                    <a:pt x="1787" y="29"/>
                  </a:lnTo>
                  <a:lnTo>
                    <a:pt x="1802" y="37"/>
                  </a:lnTo>
                  <a:lnTo>
                    <a:pt x="1820" y="42"/>
                  </a:lnTo>
                  <a:lnTo>
                    <a:pt x="1835" y="50"/>
                  </a:lnTo>
                  <a:lnTo>
                    <a:pt x="1852" y="58"/>
                  </a:lnTo>
                  <a:lnTo>
                    <a:pt x="1870" y="67"/>
                  </a:lnTo>
                  <a:lnTo>
                    <a:pt x="1889" y="75"/>
                  </a:lnTo>
                  <a:lnTo>
                    <a:pt x="1900" y="87"/>
                  </a:lnTo>
                  <a:lnTo>
                    <a:pt x="1912" y="96"/>
                  </a:lnTo>
                  <a:lnTo>
                    <a:pt x="1923" y="108"/>
                  </a:lnTo>
                  <a:lnTo>
                    <a:pt x="1935" y="117"/>
                  </a:lnTo>
                  <a:lnTo>
                    <a:pt x="1944" y="129"/>
                  </a:lnTo>
                  <a:lnTo>
                    <a:pt x="1952" y="138"/>
                  </a:lnTo>
                  <a:lnTo>
                    <a:pt x="1960" y="148"/>
                  </a:lnTo>
                  <a:lnTo>
                    <a:pt x="1967" y="160"/>
                  </a:lnTo>
                  <a:lnTo>
                    <a:pt x="1973" y="169"/>
                  </a:lnTo>
                  <a:lnTo>
                    <a:pt x="1979" y="179"/>
                  </a:lnTo>
                  <a:lnTo>
                    <a:pt x="1985" y="190"/>
                  </a:lnTo>
                  <a:lnTo>
                    <a:pt x="1989" y="200"/>
                  </a:lnTo>
                  <a:lnTo>
                    <a:pt x="1990" y="211"/>
                  </a:lnTo>
                  <a:lnTo>
                    <a:pt x="1992" y="221"/>
                  </a:lnTo>
                  <a:lnTo>
                    <a:pt x="1994" y="231"/>
                  </a:lnTo>
                  <a:lnTo>
                    <a:pt x="1994" y="242"/>
                  </a:lnTo>
                  <a:lnTo>
                    <a:pt x="1994" y="246"/>
                  </a:lnTo>
                  <a:lnTo>
                    <a:pt x="1994" y="252"/>
                  </a:lnTo>
                  <a:lnTo>
                    <a:pt x="1992" y="256"/>
                  </a:lnTo>
                  <a:lnTo>
                    <a:pt x="1989" y="259"/>
                  </a:lnTo>
                  <a:lnTo>
                    <a:pt x="1987" y="263"/>
                  </a:lnTo>
                  <a:lnTo>
                    <a:pt x="1983" y="267"/>
                  </a:lnTo>
                  <a:lnTo>
                    <a:pt x="1977" y="271"/>
                  </a:lnTo>
                  <a:lnTo>
                    <a:pt x="1973" y="273"/>
                  </a:lnTo>
                  <a:lnTo>
                    <a:pt x="1967" y="277"/>
                  </a:lnTo>
                  <a:lnTo>
                    <a:pt x="1960" y="279"/>
                  </a:lnTo>
                  <a:lnTo>
                    <a:pt x="1952" y="281"/>
                  </a:lnTo>
                  <a:lnTo>
                    <a:pt x="1944" y="282"/>
                  </a:lnTo>
                  <a:lnTo>
                    <a:pt x="1937" y="286"/>
                  </a:lnTo>
                  <a:lnTo>
                    <a:pt x="1927" y="286"/>
                  </a:lnTo>
                  <a:lnTo>
                    <a:pt x="1916" y="288"/>
                  </a:lnTo>
                  <a:lnTo>
                    <a:pt x="1906" y="290"/>
                  </a:lnTo>
                  <a:lnTo>
                    <a:pt x="1873" y="294"/>
                  </a:lnTo>
                  <a:lnTo>
                    <a:pt x="1841" y="298"/>
                  </a:lnTo>
                  <a:lnTo>
                    <a:pt x="1808" y="302"/>
                  </a:lnTo>
                  <a:lnTo>
                    <a:pt x="1775" y="305"/>
                  </a:lnTo>
                  <a:lnTo>
                    <a:pt x="1741" y="311"/>
                  </a:lnTo>
                  <a:lnTo>
                    <a:pt x="1706" y="317"/>
                  </a:lnTo>
                  <a:lnTo>
                    <a:pt x="1635" y="327"/>
                  </a:lnTo>
                  <a:lnTo>
                    <a:pt x="1564" y="340"/>
                  </a:lnTo>
                  <a:lnTo>
                    <a:pt x="1489" y="353"/>
                  </a:lnTo>
                  <a:lnTo>
                    <a:pt x="1415" y="371"/>
                  </a:lnTo>
                  <a:lnTo>
                    <a:pt x="1336" y="386"/>
                  </a:lnTo>
                  <a:lnTo>
                    <a:pt x="1257" y="405"/>
                  </a:lnTo>
                  <a:lnTo>
                    <a:pt x="1177" y="425"/>
                  </a:lnTo>
                  <a:lnTo>
                    <a:pt x="1092" y="446"/>
                  </a:lnTo>
                  <a:lnTo>
                    <a:pt x="1008" y="469"/>
                  </a:lnTo>
                  <a:lnTo>
                    <a:pt x="921" y="494"/>
                  </a:lnTo>
                  <a:lnTo>
                    <a:pt x="833" y="519"/>
                  </a:lnTo>
                  <a:lnTo>
                    <a:pt x="745" y="545"/>
                  </a:lnTo>
                  <a:lnTo>
                    <a:pt x="652" y="574"/>
                  </a:lnTo>
                  <a:lnTo>
                    <a:pt x="633" y="580"/>
                  </a:lnTo>
                  <a:lnTo>
                    <a:pt x="614" y="586"/>
                  </a:lnTo>
                  <a:lnTo>
                    <a:pt x="597" y="592"/>
                  </a:lnTo>
                  <a:lnTo>
                    <a:pt x="579" y="597"/>
                  </a:lnTo>
                  <a:lnTo>
                    <a:pt x="564" y="603"/>
                  </a:lnTo>
                  <a:lnTo>
                    <a:pt x="549" y="607"/>
                  </a:lnTo>
                  <a:lnTo>
                    <a:pt x="535" y="611"/>
                  </a:lnTo>
                  <a:lnTo>
                    <a:pt x="524" y="615"/>
                  </a:lnTo>
                  <a:lnTo>
                    <a:pt x="512" y="618"/>
                  </a:lnTo>
                  <a:lnTo>
                    <a:pt x="501" y="620"/>
                  </a:lnTo>
                  <a:lnTo>
                    <a:pt x="491" y="624"/>
                  </a:lnTo>
                  <a:lnTo>
                    <a:pt x="482" y="626"/>
                  </a:lnTo>
                  <a:lnTo>
                    <a:pt x="474" y="626"/>
                  </a:lnTo>
                  <a:lnTo>
                    <a:pt x="466" y="628"/>
                  </a:lnTo>
                  <a:lnTo>
                    <a:pt x="460" y="628"/>
                  </a:lnTo>
                  <a:lnTo>
                    <a:pt x="457" y="630"/>
                  </a:lnTo>
                  <a:lnTo>
                    <a:pt x="443" y="628"/>
                  </a:lnTo>
                  <a:lnTo>
                    <a:pt x="430" y="628"/>
                  </a:lnTo>
                  <a:lnTo>
                    <a:pt x="414" y="626"/>
                  </a:lnTo>
                  <a:lnTo>
                    <a:pt x="399" y="622"/>
                  </a:lnTo>
                  <a:lnTo>
                    <a:pt x="384" y="618"/>
                  </a:lnTo>
                  <a:lnTo>
                    <a:pt x="366" y="615"/>
                  </a:lnTo>
                  <a:lnTo>
                    <a:pt x="347" y="609"/>
                  </a:lnTo>
                  <a:lnTo>
                    <a:pt x="328" y="603"/>
                  </a:lnTo>
                  <a:lnTo>
                    <a:pt x="309" y="597"/>
                  </a:lnTo>
                  <a:lnTo>
                    <a:pt x="288" y="590"/>
                  </a:lnTo>
                  <a:lnTo>
                    <a:pt x="267" y="580"/>
                  </a:lnTo>
                  <a:lnTo>
                    <a:pt x="244" y="570"/>
                  </a:lnTo>
                  <a:lnTo>
                    <a:pt x="221" y="561"/>
                  </a:lnTo>
                  <a:lnTo>
                    <a:pt x="197" y="549"/>
                  </a:lnTo>
                  <a:lnTo>
                    <a:pt x="173" y="538"/>
                  </a:lnTo>
                  <a:lnTo>
                    <a:pt x="148" y="526"/>
                  </a:lnTo>
                  <a:lnTo>
                    <a:pt x="130" y="513"/>
                  </a:lnTo>
                  <a:lnTo>
                    <a:pt x="113" y="499"/>
                  </a:lnTo>
                  <a:lnTo>
                    <a:pt x="96" y="486"/>
                  </a:lnTo>
                  <a:lnTo>
                    <a:pt x="82" y="474"/>
                  </a:lnTo>
                  <a:lnTo>
                    <a:pt x="69" y="463"/>
                  </a:lnTo>
                  <a:lnTo>
                    <a:pt x="57" y="449"/>
                  </a:lnTo>
                  <a:lnTo>
                    <a:pt x="46" y="438"/>
                  </a:lnTo>
                  <a:lnTo>
                    <a:pt x="36" y="426"/>
                  </a:lnTo>
                  <a:lnTo>
                    <a:pt x="27" y="415"/>
                  </a:lnTo>
                  <a:lnTo>
                    <a:pt x="19" y="403"/>
                  </a:lnTo>
                  <a:lnTo>
                    <a:pt x="13" y="392"/>
                  </a:lnTo>
                  <a:lnTo>
                    <a:pt x="7" y="380"/>
                  </a:lnTo>
                  <a:lnTo>
                    <a:pt x="4" y="371"/>
                  </a:lnTo>
                  <a:lnTo>
                    <a:pt x="2" y="359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0" y="334"/>
                  </a:lnTo>
                  <a:lnTo>
                    <a:pt x="0" y="330"/>
                  </a:lnTo>
                  <a:lnTo>
                    <a:pt x="2" y="329"/>
                  </a:lnTo>
                  <a:lnTo>
                    <a:pt x="4" y="325"/>
                  </a:lnTo>
                  <a:lnTo>
                    <a:pt x="6" y="321"/>
                  </a:lnTo>
                  <a:lnTo>
                    <a:pt x="9" y="319"/>
                  </a:lnTo>
                  <a:lnTo>
                    <a:pt x="13" y="315"/>
                  </a:lnTo>
                  <a:lnTo>
                    <a:pt x="17" y="313"/>
                  </a:lnTo>
                  <a:lnTo>
                    <a:pt x="23" y="309"/>
                  </a:lnTo>
                  <a:lnTo>
                    <a:pt x="29" y="307"/>
                  </a:lnTo>
                  <a:lnTo>
                    <a:pt x="34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7" y="300"/>
                  </a:lnTo>
                  <a:lnTo>
                    <a:pt x="67" y="298"/>
                  </a:lnTo>
                  <a:lnTo>
                    <a:pt x="77" y="298"/>
                  </a:lnTo>
                  <a:lnTo>
                    <a:pt x="102" y="294"/>
                  </a:lnTo>
                  <a:lnTo>
                    <a:pt x="128" y="290"/>
                  </a:lnTo>
                  <a:lnTo>
                    <a:pt x="155" y="286"/>
                  </a:lnTo>
                  <a:lnTo>
                    <a:pt x="184" y="282"/>
                  </a:lnTo>
                  <a:lnTo>
                    <a:pt x="215" y="277"/>
                  </a:lnTo>
                  <a:lnTo>
                    <a:pt x="245" y="273"/>
                  </a:lnTo>
                  <a:lnTo>
                    <a:pt x="276" y="267"/>
                  </a:lnTo>
                  <a:lnTo>
                    <a:pt x="309" y="261"/>
                  </a:lnTo>
                  <a:lnTo>
                    <a:pt x="341" y="257"/>
                  </a:lnTo>
                  <a:lnTo>
                    <a:pt x="376" y="252"/>
                  </a:lnTo>
                  <a:lnTo>
                    <a:pt x="412" y="244"/>
                  </a:lnTo>
                  <a:lnTo>
                    <a:pt x="449" y="238"/>
                  </a:lnTo>
                  <a:lnTo>
                    <a:pt x="487" y="233"/>
                  </a:lnTo>
                  <a:lnTo>
                    <a:pt x="526" y="225"/>
                  </a:lnTo>
                  <a:lnTo>
                    <a:pt x="564" y="217"/>
                  </a:lnTo>
                  <a:lnTo>
                    <a:pt x="604" y="210"/>
                  </a:lnTo>
                  <a:lnTo>
                    <a:pt x="647" y="202"/>
                  </a:lnTo>
                  <a:lnTo>
                    <a:pt x="689" y="194"/>
                  </a:lnTo>
                  <a:lnTo>
                    <a:pt x="733" y="186"/>
                  </a:lnTo>
                  <a:lnTo>
                    <a:pt x="777" y="179"/>
                  </a:lnTo>
                  <a:lnTo>
                    <a:pt x="821" y="169"/>
                  </a:lnTo>
                  <a:lnTo>
                    <a:pt x="867" y="160"/>
                  </a:lnTo>
                  <a:lnTo>
                    <a:pt x="915" y="150"/>
                  </a:lnTo>
                  <a:lnTo>
                    <a:pt x="963" y="140"/>
                  </a:lnTo>
                  <a:lnTo>
                    <a:pt x="1013" y="131"/>
                  </a:lnTo>
                  <a:lnTo>
                    <a:pt x="1063" y="121"/>
                  </a:lnTo>
                  <a:lnTo>
                    <a:pt x="1113" y="112"/>
                  </a:lnTo>
                  <a:lnTo>
                    <a:pt x="1165" y="100"/>
                  </a:lnTo>
                  <a:lnTo>
                    <a:pt x="1219" y="89"/>
                  </a:lnTo>
                  <a:lnTo>
                    <a:pt x="1272" y="79"/>
                  </a:lnTo>
                  <a:lnTo>
                    <a:pt x="1326" y="67"/>
                  </a:lnTo>
                  <a:lnTo>
                    <a:pt x="1384" y="56"/>
                  </a:lnTo>
                  <a:lnTo>
                    <a:pt x="1411" y="48"/>
                  </a:lnTo>
                  <a:lnTo>
                    <a:pt x="1436" y="42"/>
                  </a:lnTo>
                  <a:lnTo>
                    <a:pt x="1461" y="37"/>
                  </a:lnTo>
                  <a:lnTo>
                    <a:pt x="1484" y="31"/>
                  </a:lnTo>
                  <a:lnTo>
                    <a:pt x="1505" y="27"/>
                  </a:lnTo>
                  <a:lnTo>
                    <a:pt x="1524" y="21"/>
                  </a:lnTo>
                  <a:lnTo>
                    <a:pt x="1543" y="18"/>
                  </a:lnTo>
                  <a:lnTo>
                    <a:pt x="1560" y="14"/>
                  </a:lnTo>
                  <a:lnTo>
                    <a:pt x="1576" y="10"/>
                  </a:lnTo>
                  <a:lnTo>
                    <a:pt x="1591" y="8"/>
                  </a:lnTo>
                  <a:lnTo>
                    <a:pt x="1603" y="6"/>
                  </a:lnTo>
                  <a:lnTo>
                    <a:pt x="1614" y="2"/>
                  </a:lnTo>
                  <a:lnTo>
                    <a:pt x="1624" y="2"/>
                  </a:lnTo>
                  <a:lnTo>
                    <a:pt x="1631" y="0"/>
                  </a:lnTo>
                  <a:lnTo>
                    <a:pt x="1639" y="0"/>
                  </a:lnTo>
                  <a:lnTo>
                    <a:pt x="164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762000"/>
            <a:ext cx="1634898" cy="1902166"/>
            <a:chOff x="3622902" y="3202526"/>
            <a:chExt cx="1634898" cy="1902166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888496" y="3202526"/>
              <a:ext cx="477611" cy="999983"/>
            </a:xfrm>
            <a:custGeom>
              <a:avLst/>
              <a:gdLst>
                <a:gd name="T0" fmla="*/ 2147483647 w 1247"/>
                <a:gd name="T1" fmla="*/ 2147483647 h 2822"/>
                <a:gd name="T2" fmla="*/ 2147483647 w 1247"/>
                <a:gd name="T3" fmla="*/ 2147483647 h 2822"/>
                <a:gd name="T4" fmla="*/ 2147483647 w 1247"/>
                <a:gd name="T5" fmla="*/ 2147483647 h 2822"/>
                <a:gd name="T6" fmla="*/ 2147483647 w 1247"/>
                <a:gd name="T7" fmla="*/ 2147483647 h 2822"/>
                <a:gd name="T8" fmla="*/ 2147483647 w 1247"/>
                <a:gd name="T9" fmla="*/ 2147483647 h 2822"/>
                <a:gd name="T10" fmla="*/ 2147483647 w 1247"/>
                <a:gd name="T11" fmla="*/ 2147483647 h 2822"/>
                <a:gd name="T12" fmla="*/ 2147483647 w 1247"/>
                <a:gd name="T13" fmla="*/ 2147483647 h 2822"/>
                <a:gd name="T14" fmla="*/ 2147483647 w 1247"/>
                <a:gd name="T15" fmla="*/ 2147483647 h 2822"/>
                <a:gd name="T16" fmla="*/ 2147483647 w 1247"/>
                <a:gd name="T17" fmla="*/ 2147483647 h 2822"/>
                <a:gd name="T18" fmla="*/ 2147483647 w 1247"/>
                <a:gd name="T19" fmla="*/ 2147483647 h 2822"/>
                <a:gd name="T20" fmla="*/ 2147483647 w 1247"/>
                <a:gd name="T21" fmla="*/ 2147483647 h 2822"/>
                <a:gd name="T22" fmla="*/ 2147483647 w 1247"/>
                <a:gd name="T23" fmla="*/ 2147483647 h 2822"/>
                <a:gd name="T24" fmla="*/ 2147483647 w 1247"/>
                <a:gd name="T25" fmla="*/ 2147483647 h 2822"/>
                <a:gd name="T26" fmla="*/ 2147483647 w 1247"/>
                <a:gd name="T27" fmla="*/ 2147483647 h 2822"/>
                <a:gd name="T28" fmla="*/ 2147483647 w 1247"/>
                <a:gd name="T29" fmla="*/ 2147483647 h 2822"/>
                <a:gd name="T30" fmla="*/ 2147483647 w 1247"/>
                <a:gd name="T31" fmla="*/ 2147483647 h 2822"/>
                <a:gd name="T32" fmla="*/ 2147483647 w 1247"/>
                <a:gd name="T33" fmla="*/ 2147483647 h 2822"/>
                <a:gd name="T34" fmla="*/ 2147483647 w 1247"/>
                <a:gd name="T35" fmla="*/ 2147483647 h 2822"/>
                <a:gd name="T36" fmla="*/ 2147483647 w 1247"/>
                <a:gd name="T37" fmla="*/ 2147483647 h 2822"/>
                <a:gd name="T38" fmla="*/ 2147483647 w 1247"/>
                <a:gd name="T39" fmla="*/ 2147483647 h 2822"/>
                <a:gd name="T40" fmla="*/ 2147483647 w 1247"/>
                <a:gd name="T41" fmla="*/ 2147483647 h 2822"/>
                <a:gd name="T42" fmla="*/ 2147483647 w 1247"/>
                <a:gd name="T43" fmla="*/ 2147483647 h 2822"/>
                <a:gd name="T44" fmla="*/ 2147483647 w 1247"/>
                <a:gd name="T45" fmla="*/ 2147483647 h 2822"/>
                <a:gd name="T46" fmla="*/ 2147483647 w 1247"/>
                <a:gd name="T47" fmla="*/ 2147483647 h 2822"/>
                <a:gd name="T48" fmla="*/ 2147483647 w 1247"/>
                <a:gd name="T49" fmla="*/ 2147483647 h 2822"/>
                <a:gd name="T50" fmla="*/ 2147483647 w 1247"/>
                <a:gd name="T51" fmla="*/ 2147483647 h 2822"/>
                <a:gd name="T52" fmla="*/ 2147483647 w 1247"/>
                <a:gd name="T53" fmla="*/ 2147483647 h 2822"/>
                <a:gd name="T54" fmla="*/ 2147483647 w 1247"/>
                <a:gd name="T55" fmla="*/ 2147483647 h 2822"/>
                <a:gd name="T56" fmla="*/ 2147483647 w 1247"/>
                <a:gd name="T57" fmla="*/ 2147483647 h 2822"/>
                <a:gd name="T58" fmla="*/ 2147483647 w 1247"/>
                <a:gd name="T59" fmla="*/ 2147483647 h 2822"/>
                <a:gd name="T60" fmla="*/ 2147483647 w 1247"/>
                <a:gd name="T61" fmla="*/ 2147483647 h 2822"/>
                <a:gd name="T62" fmla="*/ 0 w 1247"/>
                <a:gd name="T63" fmla="*/ 2147483647 h 2822"/>
                <a:gd name="T64" fmla="*/ 2147483647 w 1247"/>
                <a:gd name="T65" fmla="*/ 2147483647 h 2822"/>
                <a:gd name="T66" fmla="*/ 2147483647 w 1247"/>
                <a:gd name="T67" fmla="*/ 2147483647 h 2822"/>
                <a:gd name="T68" fmla="*/ 2147483647 w 1247"/>
                <a:gd name="T69" fmla="*/ 2147483647 h 2822"/>
                <a:gd name="T70" fmla="*/ 2147483647 w 1247"/>
                <a:gd name="T71" fmla="*/ 2147483647 h 2822"/>
                <a:gd name="T72" fmla="*/ 2147483647 w 1247"/>
                <a:gd name="T73" fmla="*/ 2147483647 h 2822"/>
                <a:gd name="T74" fmla="*/ 2147483647 w 1247"/>
                <a:gd name="T75" fmla="*/ 2147483647 h 2822"/>
                <a:gd name="T76" fmla="*/ 2147483647 w 1247"/>
                <a:gd name="T77" fmla="*/ 2147483647 h 2822"/>
                <a:gd name="T78" fmla="*/ 2147483647 w 1247"/>
                <a:gd name="T79" fmla="*/ 2147483647 h 2822"/>
                <a:gd name="T80" fmla="*/ 2147483647 w 1247"/>
                <a:gd name="T81" fmla="*/ 2147483647 h 2822"/>
                <a:gd name="T82" fmla="*/ 2147483647 w 1247"/>
                <a:gd name="T83" fmla="*/ 2147483647 h 2822"/>
                <a:gd name="T84" fmla="*/ 2147483647 w 1247"/>
                <a:gd name="T85" fmla="*/ 2147483647 h 2822"/>
                <a:gd name="T86" fmla="*/ 2147483647 w 1247"/>
                <a:gd name="T87" fmla="*/ 2147483647 h 2822"/>
                <a:gd name="T88" fmla="*/ 2147483647 w 1247"/>
                <a:gd name="T89" fmla="*/ 2147483647 h 2822"/>
                <a:gd name="T90" fmla="*/ 2147483647 w 1247"/>
                <a:gd name="T91" fmla="*/ 2147483647 h 2822"/>
                <a:gd name="T92" fmla="*/ 2147483647 w 1247"/>
                <a:gd name="T93" fmla="*/ 2147483647 h 2822"/>
                <a:gd name="T94" fmla="*/ 2147483647 w 1247"/>
                <a:gd name="T95" fmla="*/ 0 h 28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7"/>
                <a:gd name="T145" fmla="*/ 0 h 2822"/>
                <a:gd name="T146" fmla="*/ 1247 w 1247"/>
                <a:gd name="T147" fmla="*/ 2822 h 28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7" h="2822">
                  <a:moveTo>
                    <a:pt x="777" y="0"/>
                  </a:moveTo>
                  <a:lnTo>
                    <a:pt x="793" y="0"/>
                  </a:lnTo>
                  <a:lnTo>
                    <a:pt x="810" y="2"/>
                  </a:lnTo>
                  <a:lnTo>
                    <a:pt x="827" y="4"/>
                  </a:lnTo>
                  <a:lnTo>
                    <a:pt x="844" y="7"/>
                  </a:lnTo>
                  <a:lnTo>
                    <a:pt x="862" y="11"/>
                  </a:lnTo>
                  <a:lnTo>
                    <a:pt x="879" y="17"/>
                  </a:lnTo>
                  <a:lnTo>
                    <a:pt x="898" y="23"/>
                  </a:lnTo>
                  <a:lnTo>
                    <a:pt x="917" y="30"/>
                  </a:lnTo>
                  <a:lnTo>
                    <a:pt x="937" y="38"/>
                  </a:lnTo>
                  <a:lnTo>
                    <a:pt x="956" y="48"/>
                  </a:lnTo>
                  <a:lnTo>
                    <a:pt x="977" y="59"/>
                  </a:lnTo>
                  <a:lnTo>
                    <a:pt x="998" y="71"/>
                  </a:lnTo>
                  <a:lnTo>
                    <a:pt x="1019" y="84"/>
                  </a:lnTo>
                  <a:lnTo>
                    <a:pt x="1042" y="98"/>
                  </a:lnTo>
                  <a:lnTo>
                    <a:pt x="1063" y="113"/>
                  </a:lnTo>
                  <a:lnTo>
                    <a:pt x="1086" y="130"/>
                  </a:lnTo>
                  <a:lnTo>
                    <a:pt x="1105" y="144"/>
                  </a:lnTo>
                  <a:lnTo>
                    <a:pt x="1125" y="157"/>
                  </a:lnTo>
                  <a:lnTo>
                    <a:pt x="1140" y="171"/>
                  </a:lnTo>
                  <a:lnTo>
                    <a:pt x="1157" y="184"/>
                  </a:lnTo>
                  <a:lnTo>
                    <a:pt x="1171" y="197"/>
                  </a:lnTo>
                  <a:lnTo>
                    <a:pt x="1184" y="211"/>
                  </a:lnTo>
                  <a:lnTo>
                    <a:pt x="1196" y="226"/>
                  </a:lnTo>
                  <a:lnTo>
                    <a:pt x="1207" y="240"/>
                  </a:lnTo>
                  <a:lnTo>
                    <a:pt x="1217" y="255"/>
                  </a:lnTo>
                  <a:lnTo>
                    <a:pt x="1224" y="269"/>
                  </a:lnTo>
                  <a:lnTo>
                    <a:pt x="1232" y="284"/>
                  </a:lnTo>
                  <a:lnTo>
                    <a:pt x="1236" y="297"/>
                  </a:lnTo>
                  <a:lnTo>
                    <a:pt x="1242" y="313"/>
                  </a:lnTo>
                  <a:lnTo>
                    <a:pt x="1244" y="328"/>
                  </a:lnTo>
                  <a:lnTo>
                    <a:pt x="1246" y="343"/>
                  </a:lnTo>
                  <a:lnTo>
                    <a:pt x="1247" y="359"/>
                  </a:lnTo>
                  <a:lnTo>
                    <a:pt x="1247" y="372"/>
                  </a:lnTo>
                  <a:lnTo>
                    <a:pt x="1246" y="384"/>
                  </a:lnTo>
                  <a:lnTo>
                    <a:pt x="1244" y="395"/>
                  </a:lnTo>
                  <a:lnTo>
                    <a:pt x="1242" y="407"/>
                  </a:lnTo>
                  <a:lnTo>
                    <a:pt x="1240" y="418"/>
                  </a:lnTo>
                  <a:lnTo>
                    <a:pt x="1236" y="432"/>
                  </a:lnTo>
                  <a:lnTo>
                    <a:pt x="1234" y="443"/>
                  </a:lnTo>
                  <a:lnTo>
                    <a:pt x="1230" y="457"/>
                  </a:lnTo>
                  <a:lnTo>
                    <a:pt x="1219" y="485"/>
                  </a:lnTo>
                  <a:lnTo>
                    <a:pt x="1207" y="514"/>
                  </a:lnTo>
                  <a:lnTo>
                    <a:pt x="1198" y="541"/>
                  </a:lnTo>
                  <a:lnTo>
                    <a:pt x="1188" y="568"/>
                  </a:lnTo>
                  <a:lnTo>
                    <a:pt x="1178" y="595"/>
                  </a:lnTo>
                  <a:lnTo>
                    <a:pt x="1171" y="620"/>
                  </a:lnTo>
                  <a:lnTo>
                    <a:pt x="1161" y="643"/>
                  </a:lnTo>
                  <a:lnTo>
                    <a:pt x="1153" y="666"/>
                  </a:lnTo>
                  <a:lnTo>
                    <a:pt x="1146" y="689"/>
                  </a:lnTo>
                  <a:lnTo>
                    <a:pt x="1138" y="710"/>
                  </a:lnTo>
                  <a:lnTo>
                    <a:pt x="1130" y="729"/>
                  </a:lnTo>
                  <a:lnTo>
                    <a:pt x="1123" y="748"/>
                  </a:lnTo>
                  <a:lnTo>
                    <a:pt x="1117" y="768"/>
                  </a:lnTo>
                  <a:lnTo>
                    <a:pt x="1109" y="785"/>
                  </a:lnTo>
                  <a:lnTo>
                    <a:pt x="1104" y="800"/>
                  </a:lnTo>
                  <a:lnTo>
                    <a:pt x="1098" y="816"/>
                  </a:lnTo>
                  <a:lnTo>
                    <a:pt x="1080" y="894"/>
                  </a:lnTo>
                  <a:lnTo>
                    <a:pt x="1061" y="973"/>
                  </a:lnTo>
                  <a:lnTo>
                    <a:pt x="1040" y="1050"/>
                  </a:lnTo>
                  <a:lnTo>
                    <a:pt x="1021" y="1125"/>
                  </a:lnTo>
                  <a:lnTo>
                    <a:pt x="1000" y="1198"/>
                  </a:lnTo>
                  <a:lnTo>
                    <a:pt x="981" y="1269"/>
                  </a:lnTo>
                  <a:lnTo>
                    <a:pt x="960" y="1338"/>
                  </a:lnTo>
                  <a:lnTo>
                    <a:pt x="937" y="1407"/>
                  </a:lnTo>
                  <a:lnTo>
                    <a:pt x="915" y="1474"/>
                  </a:lnTo>
                  <a:lnTo>
                    <a:pt x="892" y="1537"/>
                  </a:lnTo>
                  <a:lnTo>
                    <a:pt x="871" y="1601"/>
                  </a:lnTo>
                  <a:lnTo>
                    <a:pt x="848" y="1664"/>
                  </a:lnTo>
                  <a:lnTo>
                    <a:pt x="825" y="1724"/>
                  </a:lnTo>
                  <a:lnTo>
                    <a:pt x="802" y="1781"/>
                  </a:lnTo>
                  <a:lnTo>
                    <a:pt x="777" y="1839"/>
                  </a:lnTo>
                  <a:lnTo>
                    <a:pt x="754" y="1894"/>
                  </a:lnTo>
                  <a:lnTo>
                    <a:pt x="741" y="1929"/>
                  </a:lnTo>
                  <a:lnTo>
                    <a:pt x="725" y="1962"/>
                  </a:lnTo>
                  <a:lnTo>
                    <a:pt x="710" y="1994"/>
                  </a:lnTo>
                  <a:lnTo>
                    <a:pt x="697" y="2027"/>
                  </a:lnTo>
                  <a:lnTo>
                    <a:pt x="681" y="2060"/>
                  </a:lnTo>
                  <a:lnTo>
                    <a:pt x="666" y="2090"/>
                  </a:lnTo>
                  <a:lnTo>
                    <a:pt x="650" y="2121"/>
                  </a:lnTo>
                  <a:lnTo>
                    <a:pt x="635" y="2150"/>
                  </a:lnTo>
                  <a:lnTo>
                    <a:pt x="620" y="2179"/>
                  </a:lnTo>
                  <a:lnTo>
                    <a:pt x="602" y="2207"/>
                  </a:lnTo>
                  <a:lnTo>
                    <a:pt x="587" y="2236"/>
                  </a:lnTo>
                  <a:lnTo>
                    <a:pt x="572" y="2263"/>
                  </a:lnTo>
                  <a:lnTo>
                    <a:pt x="555" y="2290"/>
                  </a:lnTo>
                  <a:lnTo>
                    <a:pt x="539" y="2317"/>
                  </a:lnTo>
                  <a:lnTo>
                    <a:pt x="522" y="2342"/>
                  </a:lnTo>
                  <a:lnTo>
                    <a:pt x="507" y="2367"/>
                  </a:lnTo>
                  <a:lnTo>
                    <a:pt x="489" y="2390"/>
                  </a:lnTo>
                  <a:lnTo>
                    <a:pt x="472" y="2415"/>
                  </a:lnTo>
                  <a:lnTo>
                    <a:pt x="455" y="2438"/>
                  </a:lnTo>
                  <a:lnTo>
                    <a:pt x="437" y="2459"/>
                  </a:lnTo>
                  <a:lnTo>
                    <a:pt x="420" y="2482"/>
                  </a:lnTo>
                  <a:lnTo>
                    <a:pt x="403" y="2503"/>
                  </a:lnTo>
                  <a:lnTo>
                    <a:pt x="386" y="2524"/>
                  </a:lnTo>
                  <a:lnTo>
                    <a:pt x="368" y="2543"/>
                  </a:lnTo>
                  <a:lnTo>
                    <a:pt x="351" y="2562"/>
                  </a:lnTo>
                  <a:lnTo>
                    <a:pt x="334" y="2582"/>
                  </a:lnTo>
                  <a:lnTo>
                    <a:pt x="315" y="2601"/>
                  </a:lnTo>
                  <a:lnTo>
                    <a:pt x="297" y="2618"/>
                  </a:lnTo>
                  <a:lnTo>
                    <a:pt x="280" y="2635"/>
                  </a:lnTo>
                  <a:lnTo>
                    <a:pt x="261" y="2651"/>
                  </a:lnTo>
                  <a:lnTo>
                    <a:pt x="244" y="2668"/>
                  </a:lnTo>
                  <a:lnTo>
                    <a:pt x="226" y="2683"/>
                  </a:lnTo>
                  <a:lnTo>
                    <a:pt x="209" y="2699"/>
                  </a:lnTo>
                  <a:lnTo>
                    <a:pt x="192" y="2714"/>
                  </a:lnTo>
                  <a:lnTo>
                    <a:pt x="176" y="2729"/>
                  </a:lnTo>
                  <a:lnTo>
                    <a:pt x="161" y="2743"/>
                  </a:lnTo>
                  <a:lnTo>
                    <a:pt x="146" y="2754"/>
                  </a:lnTo>
                  <a:lnTo>
                    <a:pt x="132" y="2766"/>
                  </a:lnTo>
                  <a:lnTo>
                    <a:pt x="119" y="2777"/>
                  </a:lnTo>
                  <a:lnTo>
                    <a:pt x="105" y="2785"/>
                  </a:lnTo>
                  <a:lnTo>
                    <a:pt x="94" y="2795"/>
                  </a:lnTo>
                  <a:lnTo>
                    <a:pt x="84" y="2800"/>
                  </a:lnTo>
                  <a:lnTo>
                    <a:pt x="73" y="2808"/>
                  </a:lnTo>
                  <a:lnTo>
                    <a:pt x="65" y="2812"/>
                  </a:lnTo>
                  <a:lnTo>
                    <a:pt x="55" y="2816"/>
                  </a:lnTo>
                  <a:lnTo>
                    <a:pt x="48" y="2820"/>
                  </a:lnTo>
                  <a:lnTo>
                    <a:pt x="42" y="2820"/>
                  </a:lnTo>
                  <a:lnTo>
                    <a:pt x="36" y="2822"/>
                  </a:lnTo>
                  <a:lnTo>
                    <a:pt x="27" y="2820"/>
                  </a:lnTo>
                  <a:lnTo>
                    <a:pt x="19" y="2820"/>
                  </a:lnTo>
                  <a:lnTo>
                    <a:pt x="13" y="2816"/>
                  </a:lnTo>
                  <a:lnTo>
                    <a:pt x="9" y="2812"/>
                  </a:lnTo>
                  <a:lnTo>
                    <a:pt x="5" y="2806"/>
                  </a:lnTo>
                  <a:lnTo>
                    <a:pt x="2" y="2800"/>
                  </a:lnTo>
                  <a:lnTo>
                    <a:pt x="0" y="2795"/>
                  </a:lnTo>
                  <a:lnTo>
                    <a:pt x="0" y="2787"/>
                  </a:lnTo>
                  <a:lnTo>
                    <a:pt x="61" y="2674"/>
                  </a:lnTo>
                  <a:lnTo>
                    <a:pt x="90" y="2618"/>
                  </a:lnTo>
                  <a:lnTo>
                    <a:pt x="119" y="2561"/>
                  </a:lnTo>
                  <a:lnTo>
                    <a:pt x="148" y="2503"/>
                  </a:lnTo>
                  <a:lnTo>
                    <a:pt x="176" y="2445"/>
                  </a:lnTo>
                  <a:lnTo>
                    <a:pt x="203" y="2388"/>
                  </a:lnTo>
                  <a:lnTo>
                    <a:pt x="230" y="2330"/>
                  </a:lnTo>
                  <a:lnTo>
                    <a:pt x="257" y="2271"/>
                  </a:lnTo>
                  <a:lnTo>
                    <a:pt x="282" y="2213"/>
                  </a:lnTo>
                  <a:lnTo>
                    <a:pt x="307" y="2154"/>
                  </a:lnTo>
                  <a:lnTo>
                    <a:pt x="332" y="2094"/>
                  </a:lnTo>
                  <a:lnTo>
                    <a:pt x="355" y="2035"/>
                  </a:lnTo>
                  <a:lnTo>
                    <a:pt x="378" y="1975"/>
                  </a:lnTo>
                  <a:lnTo>
                    <a:pt x="401" y="1914"/>
                  </a:lnTo>
                  <a:lnTo>
                    <a:pt x="422" y="1852"/>
                  </a:lnTo>
                  <a:lnTo>
                    <a:pt x="437" y="1806"/>
                  </a:lnTo>
                  <a:lnTo>
                    <a:pt x="455" y="1756"/>
                  </a:lnTo>
                  <a:lnTo>
                    <a:pt x="470" y="1706"/>
                  </a:lnTo>
                  <a:lnTo>
                    <a:pt x="487" y="1654"/>
                  </a:lnTo>
                  <a:lnTo>
                    <a:pt x="503" y="1601"/>
                  </a:lnTo>
                  <a:lnTo>
                    <a:pt x="518" y="1547"/>
                  </a:lnTo>
                  <a:lnTo>
                    <a:pt x="535" y="1489"/>
                  </a:lnTo>
                  <a:lnTo>
                    <a:pt x="551" y="1432"/>
                  </a:lnTo>
                  <a:lnTo>
                    <a:pt x="566" y="1374"/>
                  </a:lnTo>
                  <a:lnTo>
                    <a:pt x="581" y="1313"/>
                  </a:lnTo>
                  <a:lnTo>
                    <a:pt x="597" y="1251"/>
                  </a:lnTo>
                  <a:lnTo>
                    <a:pt x="612" y="1188"/>
                  </a:lnTo>
                  <a:lnTo>
                    <a:pt x="627" y="1123"/>
                  </a:lnTo>
                  <a:lnTo>
                    <a:pt x="643" y="1056"/>
                  </a:lnTo>
                  <a:lnTo>
                    <a:pt x="656" y="988"/>
                  </a:lnTo>
                  <a:lnTo>
                    <a:pt x="672" y="919"/>
                  </a:lnTo>
                  <a:lnTo>
                    <a:pt x="679" y="877"/>
                  </a:lnTo>
                  <a:lnTo>
                    <a:pt x="687" y="833"/>
                  </a:lnTo>
                  <a:lnTo>
                    <a:pt x="695" y="791"/>
                  </a:lnTo>
                  <a:lnTo>
                    <a:pt x="702" y="748"/>
                  </a:lnTo>
                  <a:lnTo>
                    <a:pt x="708" y="708"/>
                  </a:lnTo>
                  <a:lnTo>
                    <a:pt x="714" y="666"/>
                  </a:lnTo>
                  <a:lnTo>
                    <a:pt x="720" y="624"/>
                  </a:lnTo>
                  <a:lnTo>
                    <a:pt x="723" y="583"/>
                  </a:lnTo>
                  <a:lnTo>
                    <a:pt x="727" y="543"/>
                  </a:lnTo>
                  <a:lnTo>
                    <a:pt x="731" y="503"/>
                  </a:lnTo>
                  <a:lnTo>
                    <a:pt x="735" y="462"/>
                  </a:lnTo>
                  <a:lnTo>
                    <a:pt x="737" y="424"/>
                  </a:lnTo>
                  <a:lnTo>
                    <a:pt x="739" y="384"/>
                  </a:lnTo>
                  <a:lnTo>
                    <a:pt x="741" y="345"/>
                  </a:lnTo>
                  <a:lnTo>
                    <a:pt x="743" y="307"/>
                  </a:lnTo>
                  <a:lnTo>
                    <a:pt x="743" y="269"/>
                  </a:lnTo>
                  <a:lnTo>
                    <a:pt x="723" y="182"/>
                  </a:lnTo>
                  <a:lnTo>
                    <a:pt x="706" y="96"/>
                  </a:lnTo>
                  <a:lnTo>
                    <a:pt x="706" y="84"/>
                  </a:lnTo>
                  <a:lnTo>
                    <a:pt x="708" y="75"/>
                  </a:lnTo>
                  <a:lnTo>
                    <a:pt x="708" y="63"/>
                  </a:lnTo>
                  <a:lnTo>
                    <a:pt x="710" y="54"/>
                  </a:lnTo>
                  <a:lnTo>
                    <a:pt x="714" y="46"/>
                  </a:lnTo>
                  <a:lnTo>
                    <a:pt x="716" y="38"/>
                  </a:lnTo>
                  <a:lnTo>
                    <a:pt x="720" y="30"/>
                  </a:lnTo>
                  <a:lnTo>
                    <a:pt x="723" y="25"/>
                  </a:lnTo>
                  <a:lnTo>
                    <a:pt x="729" y="19"/>
                  </a:lnTo>
                  <a:lnTo>
                    <a:pt x="735" y="13"/>
                  </a:lnTo>
                  <a:lnTo>
                    <a:pt x="741" y="9"/>
                  </a:lnTo>
                  <a:lnTo>
                    <a:pt x="746" y="6"/>
                  </a:lnTo>
                  <a:lnTo>
                    <a:pt x="754" y="2"/>
                  </a:lnTo>
                  <a:lnTo>
                    <a:pt x="762" y="0"/>
                  </a:lnTo>
                  <a:lnTo>
                    <a:pt x="770" y="0"/>
                  </a:lnTo>
                  <a:lnTo>
                    <a:pt x="77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111228" y="3700038"/>
              <a:ext cx="818215" cy="492550"/>
            </a:xfrm>
            <a:custGeom>
              <a:avLst/>
              <a:gdLst>
                <a:gd name="T0" fmla="*/ 2147483647 w 2139"/>
                <a:gd name="T1" fmla="*/ 2147483647 h 1392"/>
                <a:gd name="T2" fmla="*/ 2147483647 w 2139"/>
                <a:gd name="T3" fmla="*/ 2147483647 h 1392"/>
                <a:gd name="T4" fmla="*/ 2147483647 w 2139"/>
                <a:gd name="T5" fmla="*/ 2147483647 h 1392"/>
                <a:gd name="T6" fmla="*/ 2147483647 w 2139"/>
                <a:gd name="T7" fmla="*/ 2147483647 h 1392"/>
                <a:gd name="T8" fmla="*/ 2147483647 w 2139"/>
                <a:gd name="T9" fmla="*/ 2147483647 h 1392"/>
                <a:gd name="T10" fmla="*/ 2147483647 w 2139"/>
                <a:gd name="T11" fmla="*/ 2147483647 h 1392"/>
                <a:gd name="T12" fmla="*/ 2147483647 w 2139"/>
                <a:gd name="T13" fmla="*/ 2147483647 h 1392"/>
                <a:gd name="T14" fmla="*/ 2147483647 w 2139"/>
                <a:gd name="T15" fmla="*/ 2147483647 h 1392"/>
                <a:gd name="T16" fmla="*/ 2147483647 w 2139"/>
                <a:gd name="T17" fmla="*/ 2147483647 h 1392"/>
                <a:gd name="T18" fmla="*/ 2147483647 w 2139"/>
                <a:gd name="T19" fmla="*/ 2147483647 h 1392"/>
                <a:gd name="T20" fmla="*/ 2147483647 w 2139"/>
                <a:gd name="T21" fmla="*/ 2147483647 h 1392"/>
                <a:gd name="T22" fmla="*/ 2147483647 w 2139"/>
                <a:gd name="T23" fmla="*/ 2147483647 h 1392"/>
                <a:gd name="T24" fmla="*/ 2147483647 w 2139"/>
                <a:gd name="T25" fmla="*/ 2147483647 h 1392"/>
                <a:gd name="T26" fmla="*/ 2147483647 w 2139"/>
                <a:gd name="T27" fmla="*/ 2147483647 h 1392"/>
                <a:gd name="T28" fmla="*/ 2147483647 w 2139"/>
                <a:gd name="T29" fmla="*/ 2147483647 h 1392"/>
                <a:gd name="T30" fmla="*/ 2147483647 w 2139"/>
                <a:gd name="T31" fmla="*/ 2147483647 h 1392"/>
                <a:gd name="T32" fmla="*/ 2147483647 w 2139"/>
                <a:gd name="T33" fmla="*/ 2147483647 h 1392"/>
                <a:gd name="T34" fmla="*/ 2147483647 w 2139"/>
                <a:gd name="T35" fmla="*/ 2147483647 h 1392"/>
                <a:gd name="T36" fmla="*/ 2147483647 w 2139"/>
                <a:gd name="T37" fmla="*/ 2147483647 h 1392"/>
                <a:gd name="T38" fmla="*/ 2147483647 w 2139"/>
                <a:gd name="T39" fmla="*/ 2147483647 h 1392"/>
                <a:gd name="T40" fmla="*/ 2147483647 w 2139"/>
                <a:gd name="T41" fmla="*/ 2147483647 h 1392"/>
                <a:gd name="T42" fmla="*/ 2147483647 w 2139"/>
                <a:gd name="T43" fmla="*/ 2147483647 h 1392"/>
                <a:gd name="T44" fmla="*/ 2147483647 w 2139"/>
                <a:gd name="T45" fmla="*/ 2147483647 h 1392"/>
                <a:gd name="T46" fmla="*/ 2147483647 w 2139"/>
                <a:gd name="T47" fmla="*/ 2147483647 h 1392"/>
                <a:gd name="T48" fmla="*/ 2147483647 w 2139"/>
                <a:gd name="T49" fmla="*/ 2147483647 h 1392"/>
                <a:gd name="T50" fmla="*/ 2147483647 w 2139"/>
                <a:gd name="T51" fmla="*/ 2147483647 h 1392"/>
                <a:gd name="T52" fmla="*/ 2147483647 w 2139"/>
                <a:gd name="T53" fmla="*/ 2147483647 h 1392"/>
                <a:gd name="T54" fmla="*/ 2147483647 w 2139"/>
                <a:gd name="T55" fmla="*/ 2147483647 h 1392"/>
                <a:gd name="T56" fmla="*/ 2147483647 w 2139"/>
                <a:gd name="T57" fmla="*/ 2147483647 h 1392"/>
                <a:gd name="T58" fmla="*/ 2147483647 w 2139"/>
                <a:gd name="T59" fmla="*/ 2147483647 h 1392"/>
                <a:gd name="T60" fmla="*/ 2147483647 w 2139"/>
                <a:gd name="T61" fmla="*/ 2147483647 h 1392"/>
                <a:gd name="T62" fmla="*/ 2147483647 w 2139"/>
                <a:gd name="T63" fmla="*/ 2147483647 h 1392"/>
                <a:gd name="T64" fmla="*/ 2147483647 w 2139"/>
                <a:gd name="T65" fmla="*/ 2147483647 h 1392"/>
                <a:gd name="T66" fmla="*/ 2147483647 w 2139"/>
                <a:gd name="T67" fmla="*/ 2147483647 h 1392"/>
                <a:gd name="T68" fmla="*/ 2147483647 w 2139"/>
                <a:gd name="T69" fmla="*/ 2147483647 h 1392"/>
                <a:gd name="T70" fmla="*/ 2147483647 w 2139"/>
                <a:gd name="T71" fmla="*/ 2147483647 h 1392"/>
                <a:gd name="T72" fmla="*/ 2147483647 w 2139"/>
                <a:gd name="T73" fmla="*/ 2147483647 h 1392"/>
                <a:gd name="T74" fmla="*/ 2147483647 w 2139"/>
                <a:gd name="T75" fmla="*/ 2147483647 h 1392"/>
                <a:gd name="T76" fmla="*/ 2147483647 w 2139"/>
                <a:gd name="T77" fmla="*/ 2147483647 h 1392"/>
                <a:gd name="T78" fmla="*/ 2147483647 w 2139"/>
                <a:gd name="T79" fmla="*/ 2147483647 h 1392"/>
                <a:gd name="T80" fmla="*/ 2147483647 w 2139"/>
                <a:gd name="T81" fmla="*/ 2147483647 h 1392"/>
                <a:gd name="T82" fmla="*/ 2147483647 w 2139"/>
                <a:gd name="T83" fmla="*/ 2147483647 h 1392"/>
                <a:gd name="T84" fmla="*/ 2147483647 w 2139"/>
                <a:gd name="T85" fmla="*/ 2147483647 h 1392"/>
                <a:gd name="T86" fmla="*/ 2147483647 w 2139"/>
                <a:gd name="T87" fmla="*/ 2147483647 h 1392"/>
                <a:gd name="T88" fmla="*/ 2147483647 w 2139"/>
                <a:gd name="T89" fmla="*/ 2147483647 h 1392"/>
                <a:gd name="T90" fmla="*/ 2147483647 w 2139"/>
                <a:gd name="T91" fmla="*/ 2147483647 h 1392"/>
                <a:gd name="T92" fmla="*/ 2147483647 w 2139"/>
                <a:gd name="T93" fmla="*/ 2147483647 h 1392"/>
                <a:gd name="T94" fmla="*/ 2147483647 w 2139"/>
                <a:gd name="T95" fmla="*/ 2147483647 h 1392"/>
                <a:gd name="T96" fmla="*/ 2147483647 w 2139"/>
                <a:gd name="T97" fmla="*/ 2147483647 h 1392"/>
                <a:gd name="T98" fmla="*/ 2147483647 w 2139"/>
                <a:gd name="T99" fmla="*/ 2147483647 h 1392"/>
                <a:gd name="T100" fmla="*/ 2147483647 w 2139"/>
                <a:gd name="T101" fmla="*/ 2147483647 h 1392"/>
                <a:gd name="T102" fmla="*/ 2147483647 w 2139"/>
                <a:gd name="T103" fmla="*/ 2147483647 h 1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9"/>
                <a:gd name="T157" fmla="*/ 0 h 1392"/>
                <a:gd name="T158" fmla="*/ 2139 w 2139"/>
                <a:gd name="T159" fmla="*/ 1392 h 1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9" h="1392">
                  <a:moveTo>
                    <a:pt x="1492" y="0"/>
                  </a:moveTo>
                  <a:lnTo>
                    <a:pt x="1502" y="2"/>
                  </a:lnTo>
                  <a:lnTo>
                    <a:pt x="1513" y="4"/>
                  </a:lnTo>
                  <a:lnTo>
                    <a:pt x="1527" y="6"/>
                  </a:lnTo>
                  <a:lnTo>
                    <a:pt x="1540" y="12"/>
                  </a:lnTo>
                  <a:lnTo>
                    <a:pt x="1557" y="15"/>
                  </a:lnTo>
                  <a:lnTo>
                    <a:pt x="1574" y="23"/>
                  </a:lnTo>
                  <a:lnTo>
                    <a:pt x="1596" y="31"/>
                  </a:lnTo>
                  <a:lnTo>
                    <a:pt x="1617" y="40"/>
                  </a:lnTo>
                  <a:lnTo>
                    <a:pt x="1640" y="52"/>
                  </a:lnTo>
                  <a:lnTo>
                    <a:pt x="1665" y="65"/>
                  </a:lnTo>
                  <a:lnTo>
                    <a:pt x="1692" y="79"/>
                  </a:lnTo>
                  <a:lnTo>
                    <a:pt x="1718" y="92"/>
                  </a:lnTo>
                  <a:lnTo>
                    <a:pt x="1749" y="109"/>
                  </a:lnTo>
                  <a:lnTo>
                    <a:pt x="1780" y="127"/>
                  </a:lnTo>
                  <a:lnTo>
                    <a:pt x="1813" y="146"/>
                  </a:lnTo>
                  <a:lnTo>
                    <a:pt x="1849" y="167"/>
                  </a:lnTo>
                  <a:lnTo>
                    <a:pt x="1866" y="179"/>
                  </a:lnTo>
                  <a:lnTo>
                    <a:pt x="1884" y="190"/>
                  </a:lnTo>
                  <a:lnTo>
                    <a:pt x="1901" y="203"/>
                  </a:lnTo>
                  <a:lnTo>
                    <a:pt x="1916" y="215"/>
                  </a:lnTo>
                  <a:lnTo>
                    <a:pt x="1932" y="227"/>
                  </a:lnTo>
                  <a:lnTo>
                    <a:pt x="1947" y="238"/>
                  </a:lnTo>
                  <a:lnTo>
                    <a:pt x="1962" y="248"/>
                  </a:lnTo>
                  <a:lnTo>
                    <a:pt x="1976" y="259"/>
                  </a:lnTo>
                  <a:lnTo>
                    <a:pt x="1989" y="271"/>
                  </a:lnTo>
                  <a:lnTo>
                    <a:pt x="2003" y="280"/>
                  </a:lnTo>
                  <a:lnTo>
                    <a:pt x="2014" y="290"/>
                  </a:lnTo>
                  <a:lnTo>
                    <a:pt x="2026" y="301"/>
                  </a:lnTo>
                  <a:lnTo>
                    <a:pt x="2037" y="311"/>
                  </a:lnTo>
                  <a:lnTo>
                    <a:pt x="2047" y="321"/>
                  </a:lnTo>
                  <a:lnTo>
                    <a:pt x="2056" y="330"/>
                  </a:lnTo>
                  <a:lnTo>
                    <a:pt x="2066" y="340"/>
                  </a:lnTo>
                  <a:lnTo>
                    <a:pt x="2076" y="347"/>
                  </a:lnTo>
                  <a:lnTo>
                    <a:pt x="2083" y="357"/>
                  </a:lnTo>
                  <a:lnTo>
                    <a:pt x="2091" y="367"/>
                  </a:lnTo>
                  <a:lnTo>
                    <a:pt x="2099" y="374"/>
                  </a:lnTo>
                  <a:lnTo>
                    <a:pt x="2104" y="382"/>
                  </a:lnTo>
                  <a:lnTo>
                    <a:pt x="2110" y="392"/>
                  </a:lnTo>
                  <a:lnTo>
                    <a:pt x="2116" y="399"/>
                  </a:lnTo>
                  <a:lnTo>
                    <a:pt x="2122" y="407"/>
                  </a:lnTo>
                  <a:lnTo>
                    <a:pt x="2125" y="415"/>
                  </a:lnTo>
                  <a:lnTo>
                    <a:pt x="2129" y="422"/>
                  </a:lnTo>
                  <a:lnTo>
                    <a:pt x="2131" y="430"/>
                  </a:lnTo>
                  <a:lnTo>
                    <a:pt x="2135" y="436"/>
                  </a:lnTo>
                  <a:lnTo>
                    <a:pt x="2137" y="443"/>
                  </a:lnTo>
                  <a:lnTo>
                    <a:pt x="2137" y="451"/>
                  </a:lnTo>
                  <a:lnTo>
                    <a:pt x="2139" y="457"/>
                  </a:lnTo>
                  <a:lnTo>
                    <a:pt x="2139" y="465"/>
                  </a:lnTo>
                  <a:lnTo>
                    <a:pt x="2139" y="478"/>
                  </a:lnTo>
                  <a:lnTo>
                    <a:pt x="2137" y="491"/>
                  </a:lnTo>
                  <a:lnTo>
                    <a:pt x="2135" y="505"/>
                  </a:lnTo>
                  <a:lnTo>
                    <a:pt x="2133" y="518"/>
                  </a:lnTo>
                  <a:lnTo>
                    <a:pt x="2129" y="532"/>
                  </a:lnTo>
                  <a:lnTo>
                    <a:pt x="2125" y="543"/>
                  </a:lnTo>
                  <a:lnTo>
                    <a:pt x="2122" y="555"/>
                  </a:lnTo>
                  <a:lnTo>
                    <a:pt x="2116" y="566"/>
                  </a:lnTo>
                  <a:lnTo>
                    <a:pt x="2110" y="578"/>
                  </a:lnTo>
                  <a:lnTo>
                    <a:pt x="2104" y="589"/>
                  </a:lnTo>
                  <a:lnTo>
                    <a:pt x="2097" y="601"/>
                  </a:lnTo>
                  <a:lnTo>
                    <a:pt x="2089" y="610"/>
                  </a:lnTo>
                  <a:lnTo>
                    <a:pt x="2079" y="622"/>
                  </a:lnTo>
                  <a:lnTo>
                    <a:pt x="2070" y="632"/>
                  </a:lnTo>
                  <a:lnTo>
                    <a:pt x="2060" y="641"/>
                  </a:lnTo>
                  <a:lnTo>
                    <a:pt x="2051" y="651"/>
                  </a:lnTo>
                  <a:lnTo>
                    <a:pt x="2031" y="660"/>
                  </a:lnTo>
                  <a:lnTo>
                    <a:pt x="2014" y="670"/>
                  </a:lnTo>
                  <a:lnTo>
                    <a:pt x="1997" y="680"/>
                  </a:lnTo>
                  <a:lnTo>
                    <a:pt x="1980" y="689"/>
                  </a:lnTo>
                  <a:lnTo>
                    <a:pt x="1964" y="699"/>
                  </a:lnTo>
                  <a:lnTo>
                    <a:pt x="1949" y="708"/>
                  </a:lnTo>
                  <a:lnTo>
                    <a:pt x="1933" y="718"/>
                  </a:lnTo>
                  <a:lnTo>
                    <a:pt x="1918" y="728"/>
                  </a:lnTo>
                  <a:lnTo>
                    <a:pt x="1905" y="739"/>
                  </a:lnTo>
                  <a:lnTo>
                    <a:pt x="1893" y="749"/>
                  </a:lnTo>
                  <a:lnTo>
                    <a:pt x="1880" y="760"/>
                  </a:lnTo>
                  <a:lnTo>
                    <a:pt x="1868" y="772"/>
                  </a:lnTo>
                  <a:lnTo>
                    <a:pt x="1857" y="781"/>
                  </a:lnTo>
                  <a:lnTo>
                    <a:pt x="1845" y="793"/>
                  </a:lnTo>
                  <a:lnTo>
                    <a:pt x="1834" y="804"/>
                  </a:lnTo>
                  <a:lnTo>
                    <a:pt x="1824" y="816"/>
                  </a:lnTo>
                  <a:lnTo>
                    <a:pt x="1814" y="824"/>
                  </a:lnTo>
                  <a:lnTo>
                    <a:pt x="1805" y="829"/>
                  </a:lnTo>
                  <a:lnTo>
                    <a:pt x="1793" y="837"/>
                  </a:lnTo>
                  <a:lnTo>
                    <a:pt x="1782" y="847"/>
                  </a:lnTo>
                  <a:lnTo>
                    <a:pt x="1770" y="856"/>
                  </a:lnTo>
                  <a:lnTo>
                    <a:pt x="1757" y="866"/>
                  </a:lnTo>
                  <a:lnTo>
                    <a:pt x="1743" y="875"/>
                  </a:lnTo>
                  <a:lnTo>
                    <a:pt x="1730" y="887"/>
                  </a:lnTo>
                  <a:lnTo>
                    <a:pt x="1715" y="900"/>
                  </a:lnTo>
                  <a:lnTo>
                    <a:pt x="1699" y="914"/>
                  </a:lnTo>
                  <a:lnTo>
                    <a:pt x="1684" y="927"/>
                  </a:lnTo>
                  <a:lnTo>
                    <a:pt x="1667" y="941"/>
                  </a:lnTo>
                  <a:lnTo>
                    <a:pt x="1649" y="956"/>
                  </a:lnTo>
                  <a:lnTo>
                    <a:pt x="1632" y="973"/>
                  </a:lnTo>
                  <a:lnTo>
                    <a:pt x="1615" y="989"/>
                  </a:lnTo>
                  <a:lnTo>
                    <a:pt x="1596" y="1006"/>
                  </a:lnTo>
                  <a:lnTo>
                    <a:pt x="1576" y="1025"/>
                  </a:lnTo>
                  <a:lnTo>
                    <a:pt x="1555" y="1044"/>
                  </a:lnTo>
                  <a:lnTo>
                    <a:pt x="1534" y="1063"/>
                  </a:lnTo>
                  <a:lnTo>
                    <a:pt x="1513" y="1085"/>
                  </a:lnTo>
                  <a:lnTo>
                    <a:pt x="1492" y="1106"/>
                  </a:lnTo>
                  <a:lnTo>
                    <a:pt x="1469" y="1129"/>
                  </a:lnTo>
                  <a:lnTo>
                    <a:pt x="1446" y="1150"/>
                  </a:lnTo>
                  <a:lnTo>
                    <a:pt x="1423" y="1175"/>
                  </a:lnTo>
                  <a:lnTo>
                    <a:pt x="1398" y="1198"/>
                  </a:lnTo>
                  <a:lnTo>
                    <a:pt x="1373" y="1225"/>
                  </a:lnTo>
                  <a:lnTo>
                    <a:pt x="1348" y="1250"/>
                  </a:lnTo>
                  <a:lnTo>
                    <a:pt x="1323" y="1277"/>
                  </a:lnTo>
                  <a:lnTo>
                    <a:pt x="1296" y="1303"/>
                  </a:lnTo>
                  <a:lnTo>
                    <a:pt x="1269" y="1332"/>
                  </a:lnTo>
                  <a:lnTo>
                    <a:pt x="1240" y="1361"/>
                  </a:lnTo>
                  <a:lnTo>
                    <a:pt x="1212" y="1392"/>
                  </a:lnTo>
                  <a:lnTo>
                    <a:pt x="1202" y="1390"/>
                  </a:lnTo>
                  <a:lnTo>
                    <a:pt x="1192" y="1390"/>
                  </a:lnTo>
                  <a:lnTo>
                    <a:pt x="1185" y="1388"/>
                  </a:lnTo>
                  <a:lnTo>
                    <a:pt x="1177" y="1384"/>
                  </a:lnTo>
                  <a:lnTo>
                    <a:pt x="1171" y="1380"/>
                  </a:lnTo>
                  <a:lnTo>
                    <a:pt x="1168" y="1376"/>
                  </a:lnTo>
                  <a:lnTo>
                    <a:pt x="1166" y="1371"/>
                  </a:lnTo>
                  <a:lnTo>
                    <a:pt x="1166" y="1363"/>
                  </a:lnTo>
                  <a:lnTo>
                    <a:pt x="1187" y="1311"/>
                  </a:lnTo>
                  <a:lnTo>
                    <a:pt x="1208" y="1261"/>
                  </a:lnTo>
                  <a:lnTo>
                    <a:pt x="1229" y="1207"/>
                  </a:lnTo>
                  <a:lnTo>
                    <a:pt x="1248" y="1156"/>
                  </a:lnTo>
                  <a:lnTo>
                    <a:pt x="1269" y="1102"/>
                  </a:lnTo>
                  <a:lnTo>
                    <a:pt x="1288" y="1046"/>
                  </a:lnTo>
                  <a:lnTo>
                    <a:pt x="1308" y="992"/>
                  </a:lnTo>
                  <a:lnTo>
                    <a:pt x="1325" y="935"/>
                  </a:lnTo>
                  <a:lnTo>
                    <a:pt x="1344" y="879"/>
                  </a:lnTo>
                  <a:lnTo>
                    <a:pt x="1361" y="822"/>
                  </a:lnTo>
                  <a:lnTo>
                    <a:pt x="1379" y="762"/>
                  </a:lnTo>
                  <a:lnTo>
                    <a:pt x="1394" y="705"/>
                  </a:lnTo>
                  <a:lnTo>
                    <a:pt x="1411" y="643"/>
                  </a:lnTo>
                  <a:lnTo>
                    <a:pt x="1427" y="582"/>
                  </a:lnTo>
                  <a:lnTo>
                    <a:pt x="1442" y="520"/>
                  </a:lnTo>
                  <a:lnTo>
                    <a:pt x="1455" y="457"/>
                  </a:lnTo>
                  <a:lnTo>
                    <a:pt x="1455" y="447"/>
                  </a:lnTo>
                  <a:lnTo>
                    <a:pt x="1455" y="440"/>
                  </a:lnTo>
                  <a:lnTo>
                    <a:pt x="1454" y="432"/>
                  </a:lnTo>
                  <a:lnTo>
                    <a:pt x="1452" y="424"/>
                  </a:lnTo>
                  <a:lnTo>
                    <a:pt x="1450" y="418"/>
                  </a:lnTo>
                  <a:lnTo>
                    <a:pt x="1446" y="411"/>
                  </a:lnTo>
                  <a:lnTo>
                    <a:pt x="1442" y="405"/>
                  </a:lnTo>
                  <a:lnTo>
                    <a:pt x="1438" y="399"/>
                  </a:lnTo>
                  <a:lnTo>
                    <a:pt x="1432" y="395"/>
                  </a:lnTo>
                  <a:lnTo>
                    <a:pt x="1427" y="390"/>
                  </a:lnTo>
                  <a:lnTo>
                    <a:pt x="1421" y="386"/>
                  </a:lnTo>
                  <a:lnTo>
                    <a:pt x="1413" y="384"/>
                  </a:lnTo>
                  <a:lnTo>
                    <a:pt x="1406" y="380"/>
                  </a:lnTo>
                  <a:lnTo>
                    <a:pt x="1398" y="378"/>
                  </a:lnTo>
                  <a:lnTo>
                    <a:pt x="1388" y="376"/>
                  </a:lnTo>
                  <a:lnTo>
                    <a:pt x="1379" y="374"/>
                  </a:lnTo>
                  <a:lnTo>
                    <a:pt x="1373" y="374"/>
                  </a:lnTo>
                  <a:lnTo>
                    <a:pt x="1365" y="374"/>
                  </a:lnTo>
                  <a:lnTo>
                    <a:pt x="1356" y="376"/>
                  </a:lnTo>
                  <a:lnTo>
                    <a:pt x="1346" y="376"/>
                  </a:lnTo>
                  <a:lnTo>
                    <a:pt x="1335" y="378"/>
                  </a:lnTo>
                  <a:lnTo>
                    <a:pt x="1323" y="380"/>
                  </a:lnTo>
                  <a:lnTo>
                    <a:pt x="1308" y="382"/>
                  </a:lnTo>
                  <a:lnTo>
                    <a:pt x="1292" y="384"/>
                  </a:lnTo>
                  <a:lnTo>
                    <a:pt x="1277" y="388"/>
                  </a:lnTo>
                  <a:lnTo>
                    <a:pt x="1260" y="390"/>
                  </a:lnTo>
                  <a:lnTo>
                    <a:pt x="1240" y="394"/>
                  </a:lnTo>
                  <a:lnTo>
                    <a:pt x="1219" y="397"/>
                  </a:lnTo>
                  <a:lnTo>
                    <a:pt x="1196" y="401"/>
                  </a:lnTo>
                  <a:lnTo>
                    <a:pt x="1173" y="405"/>
                  </a:lnTo>
                  <a:lnTo>
                    <a:pt x="1150" y="411"/>
                  </a:lnTo>
                  <a:lnTo>
                    <a:pt x="1123" y="415"/>
                  </a:lnTo>
                  <a:lnTo>
                    <a:pt x="1037" y="428"/>
                  </a:lnTo>
                  <a:lnTo>
                    <a:pt x="949" y="443"/>
                  </a:lnTo>
                  <a:lnTo>
                    <a:pt x="860" y="459"/>
                  </a:lnTo>
                  <a:lnTo>
                    <a:pt x="770" y="476"/>
                  </a:lnTo>
                  <a:lnTo>
                    <a:pt x="680" y="495"/>
                  </a:lnTo>
                  <a:lnTo>
                    <a:pt x="588" y="513"/>
                  </a:lnTo>
                  <a:lnTo>
                    <a:pt x="494" y="534"/>
                  </a:lnTo>
                  <a:lnTo>
                    <a:pt x="400" y="555"/>
                  </a:lnTo>
                  <a:lnTo>
                    <a:pt x="386" y="557"/>
                  </a:lnTo>
                  <a:lnTo>
                    <a:pt x="375" y="561"/>
                  </a:lnTo>
                  <a:lnTo>
                    <a:pt x="365" y="564"/>
                  </a:lnTo>
                  <a:lnTo>
                    <a:pt x="354" y="566"/>
                  </a:lnTo>
                  <a:lnTo>
                    <a:pt x="344" y="570"/>
                  </a:lnTo>
                  <a:lnTo>
                    <a:pt x="334" y="572"/>
                  </a:lnTo>
                  <a:lnTo>
                    <a:pt x="327" y="574"/>
                  </a:lnTo>
                  <a:lnTo>
                    <a:pt x="319" y="576"/>
                  </a:lnTo>
                  <a:lnTo>
                    <a:pt x="311" y="578"/>
                  </a:lnTo>
                  <a:lnTo>
                    <a:pt x="304" y="578"/>
                  </a:lnTo>
                  <a:lnTo>
                    <a:pt x="298" y="580"/>
                  </a:lnTo>
                  <a:lnTo>
                    <a:pt x="292" y="580"/>
                  </a:lnTo>
                  <a:lnTo>
                    <a:pt x="286" y="580"/>
                  </a:lnTo>
                  <a:lnTo>
                    <a:pt x="283" y="582"/>
                  </a:lnTo>
                  <a:lnTo>
                    <a:pt x="277" y="582"/>
                  </a:lnTo>
                  <a:lnTo>
                    <a:pt x="275" y="582"/>
                  </a:lnTo>
                  <a:lnTo>
                    <a:pt x="254" y="580"/>
                  </a:lnTo>
                  <a:lnTo>
                    <a:pt x="235" y="578"/>
                  </a:lnTo>
                  <a:lnTo>
                    <a:pt x="213" y="572"/>
                  </a:lnTo>
                  <a:lnTo>
                    <a:pt x="192" y="566"/>
                  </a:lnTo>
                  <a:lnTo>
                    <a:pt x="173" y="559"/>
                  </a:lnTo>
                  <a:lnTo>
                    <a:pt x="152" y="549"/>
                  </a:lnTo>
                  <a:lnTo>
                    <a:pt x="129" y="538"/>
                  </a:lnTo>
                  <a:lnTo>
                    <a:pt x="108" y="526"/>
                  </a:lnTo>
                  <a:lnTo>
                    <a:pt x="94" y="516"/>
                  </a:lnTo>
                  <a:lnTo>
                    <a:pt x="83" y="507"/>
                  </a:lnTo>
                  <a:lnTo>
                    <a:pt x="71" y="499"/>
                  </a:lnTo>
                  <a:lnTo>
                    <a:pt x="62" y="490"/>
                  </a:lnTo>
                  <a:lnTo>
                    <a:pt x="52" y="480"/>
                  </a:lnTo>
                  <a:lnTo>
                    <a:pt x="43" y="472"/>
                  </a:lnTo>
                  <a:lnTo>
                    <a:pt x="35" y="463"/>
                  </a:lnTo>
                  <a:lnTo>
                    <a:pt x="27" y="453"/>
                  </a:lnTo>
                  <a:lnTo>
                    <a:pt x="21" y="443"/>
                  </a:lnTo>
                  <a:lnTo>
                    <a:pt x="16" y="436"/>
                  </a:lnTo>
                  <a:lnTo>
                    <a:pt x="12" y="426"/>
                  </a:lnTo>
                  <a:lnTo>
                    <a:pt x="8" y="417"/>
                  </a:lnTo>
                  <a:lnTo>
                    <a:pt x="4" y="407"/>
                  </a:lnTo>
                  <a:lnTo>
                    <a:pt x="2" y="399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2" y="376"/>
                  </a:lnTo>
                  <a:lnTo>
                    <a:pt x="2" y="372"/>
                  </a:lnTo>
                  <a:lnTo>
                    <a:pt x="6" y="369"/>
                  </a:lnTo>
                  <a:lnTo>
                    <a:pt x="10" y="365"/>
                  </a:lnTo>
                  <a:lnTo>
                    <a:pt x="14" y="361"/>
                  </a:lnTo>
                  <a:lnTo>
                    <a:pt x="21" y="357"/>
                  </a:lnTo>
                  <a:lnTo>
                    <a:pt x="27" y="353"/>
                  </a:lnTo>
                  <a:lnTo>
                    <a:pt x="35" y="349"/>
                  </a:lnTo>
                  <a:lnTo>
                    <a:pt x="45" y="346"/>
                  </a:lnTo>
                  <a:lnTo>
                    <a:pt x="54" y="342"/>
                  </a:lnTo>
                  <a:lnTo>
                    <a:pt x="66" y="338"/>
                  </a:lnTo>
                  <a:lnTo>
                    <a:pt x="79" y="334"/>
                  </a:lnTo>
                  <a:lnTo>
                    <a:pt x="93" y="330"/>
                  </a:lnTo>
                  <a:lnTo>
                    <a:pt x="106" y="326"/>
                  </a:lnTo>
                  <a:lnTo>
                    <a:pt x="121" y="323"/>
                  </a:lnTo>
                  <a:lnTo>
                    <a:pt x="137" y="319"/>
                  </a:lnTo>
                  <a:lnTo>
                    <a:pt x="273" y="298"/>
                  </a:lnTo>
                  <a:lnTo>
                    <a:pt x="407" y="273"/>
                  </a:lnTo>
                  <a:lnTo>
                    <a:pt x="475" y="261"/>
                  </a:lnTo>
                  <a:lnTo>
                    <a:pt x="544" y="248"/>
                  </a:lnTo>
                  <a:lnTo>
                    <a:pt x="611" y="234"/>
                  </a:lnTo>
                  <a:lnTo>
                    <a:pt x="678" y="219"/>
                  </a:lnTo>
                  <a:lnTo>
                    <a:pt x="745" y="205"/>
                  </a:lnTo>
                  <a:lnTo>
                    <a:pt x="810" y="190"/>
                  </a:lnTo>
                  <a:lnTo>
                    <a:pt x="878" y="173"/>
                  </a:lnTo>
                  <a:lnTo>
                    <a:pt x="945" y="157"/>
                  </a:lnTo>
                  <a:lnTo>
                    <a:pt x="1012" y="140"/>
                  </a:lnTo>
                  <a:lnTo>
                    <a:pt x="1079" y="121"/>
                  </a:lnTo>
                  <a:lnTo>
                    <a:pt x="1146" y="104"/>
                  </a:lnTo>
                  <a:lnTo>
                    <a:pt x="1212" y="84"/>
                  </a:lnTo>
                  <a:lnTo>
                    <a:pt x="1242" y="73"/>
                  </a:lnTo>
                  <a:lnTo>
                    <a:pt x="1271" y="63"/>
                  </a:lnTo>
                  <a:lnTo>
                    <a:pt x="1298" y="56"/>
                  </a:lnTo>
                  <a:lnTo>
                    <a:pt x="1323" y="46"/>
                  </a:lnTo>
                  <a:lnTo>
                    <a:pt x="1346" y="38"/>
                  </a:lnTo>
                  <a:lnTo>
                    <a:pt x="1369" y="33"/>
                  </a:lnTo>
                  <a:lnTo>
                    <a:pt x="1388" y="27"/>
                  </a:lnTo>
                  <a:lnTo>
                    <a:pt x="1407" y="21"/>
                  </a:lnTo>
                  <a:lnTo>
                    <a:pt x="1425" y="15"/>
                  </a:lnTo>
                  <a:lnTo>
                    <a:pt x="1438" y="12"/>
                  </a:lnTo>
                  <a:lnTo>
                    <a:pt x="1452" y="8"/>
                  </a:lnTo>
                  <a:lnTo>
                    <a:pt x="1463" y="6"/>
                  </a:lnTo>
                  <a:lnTo>
                    <a:pt x="1473" y="4"/>
                  </a:lnTo>
                  <a:lnTo>
                    <a:pt x="1480" y="2"/>
                  </a:lnTo>
                  <a:lnTo>
                    <a:pt x="1488" y="0"/>
                  </a:lnTo>
                  <a:lnTo>
                    <a:pt x="14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622902" y="4016120"/>
              <a:ext cx="786833" cy="1068728"/>
            </a:xfrm>
            <a:custGeom>
              <a:avLst/>
              <a:gdLst>
                <a:gd name="T0" fmla="*/ 2147483647 w 2056"/>
                <a:gd name="T1" fmla="*/ 2147483647 h 3015"/>
                <a:gd name="T2" fmla="*/ 2147483647 w 2056"/>
                <a:gd name="T3" fmla="*/ 2147483647 h 3015"/>
                <a:gd name="T4" fmla="*/ 2147483647 w 2056"/>
                <a:gd name="T5" fmla="*/ 2147483647 h 3015"/>
                <a:gd name="T6" fmla="*/ 2147483647 w 2056"/>
                <a:gd name="T7" fmla="*/ 2147483647 h 3015"/>
                <a:gd name="T8" fmla="*/ 2147483647 w 2056"/>
                <a:gd name="T9" fmla="*/ 2147483647 h 3015"/>
                <a:gd name="T10" fmla="*/ 2147483647 w 2056"/>
                <a:gd name="T11" fmla="*/ 2147483647 h 3015"/>
                <a:gd name="T12" fmla="*/ 2147483647 w 2056"/>
                <a:gd name="T13" fmla="*/ 2147483647 h 3015"/>
                <a:gd name="T14" fmla="*/ 2147483647 w 2056"/>
                <a:gd name="T15" fmla="*/ 2147483647 h 3015"/>
                <a:gd name="T16" fmla="*/ 2147483647 w 2056"/>
                <a:gd name="T17" fmla="*/ 2147483647 h 3015"/>
                <a:gd name="T18" fmla="*/ 2147483647 w 2056"/>
                <a:gd name="T19" fmla="*/ 2147483647 h 3015"/>
                <a:gd name="T20" fmla="*/ 2147483647 w 2056"/>
                <a:gd name="T21" fmla="*/ 2147483647 h 3015"/>
                <a:gd name="T22" fmla="*/ 2147483647 w 2056"/>
                <a:gd name="T23" fmla="*/ 2147483647 h 3015"/>
                <a:gd name="T24" fmla="*/ 2147483647 w 2056"/>
                <a:gd name="T25" fmla="*/ 2147483647 h 3015"/>
                <a:gd name="T26" fmla="*/ 2147483647 w 2056"/>
                <a:gd name="T27" fmla="*/ 2147483647 h 3015"/>
                <a:gd name="T28" fmla="*/ 2147483647 w 2056"/>
                <a:gd name="T29" fmla="*/ 2147483647 h 3015"/>
                <a:gd name="T30" fmla="*/ 2147483647 w 2056"/>
                <a:gd name="T31" fmla="*/ 2147483647 h 3015"/>
                <a:gd name="T32" fmla="*/ 2147483647 w 2056"/>
                <a:gd name="T33" fmla="*/ 2147483647 h 3015"/>
                <a:gd name="T34" fmla="*/ 2147483647 w 2056"/>
                <a:gd name="T35" fmla="*/ 2147483647 h 3015"/>
                <a:gd name="T36" fmla="*/ 2147483647 w 2056"/>
                <a:gd name="T37" fmla="*/ 2147483647 h 3015"/>
                <a:gd name="T38" fmla="*/ 2147483647 w 2056"/>
                <a:gd name="T39" fmla="*/ 2147483647 h 3015"/>
                <a:gd name="T40" fmla="*/ 2147483647 w 2056"/>
                <a:gd name="T41" fmla="*/ 2147483647 h 3015"/>
                <a:gd name="T42" fmla="*/ 2147483647 w 2056"/>
                <a:gd name="T43" fmla="*/ 2147483647 h 3015"/>
                <a:gd name="T44" fmla="*/ 2147483647 w 2056"/>
                <a:gd name="T45" fmla="*/ 2147483647 h 3015"/>
                <a:gd name="T46" fmla="*/ 2147483647 w 2056"/>
                <a:gd name="T47" fmla="*/ 2147483647 h 3015"/>
                <a:gd name="T48" fmla="*/ 2147483647 w 2056"/>
                <a:gd name="T49" fmla="*/ 2147483647 h 3015"/>
                <a:gd name="T50" fmla="*/ 2147483647 w 2056"/>
                <a:gd name="T51" fmla="*/ 2147483647 h 3015"/>
                <a:gd name="T52" fmla="*/ 2147483647 w 2056"/>
                <a:gd name="T53" fmla="*/ 2147483647 h 3015"/>
                <a:gd name="T54" fmla="*/ 2147483647 w 2056"/>
                <a:gd name="T55" fmla="*/ 2147483647 h 3015"/>
                <a:gd name="T56" fmla="*/ 2147483647 w 2056"/>
                <a:gd name="T57" fmla="*/ 2147483647 h 3015"/>
                <a:gd name="T58" fmla="*/ 2147483647 w 2056"/>
                <a:gd name="T59" fmla="*/ 2147483647 h 3015"/>
                <a:gd name="T60" fmla="*/ 2147483647 w 2056"/>
                <a:gd name="T61" fmla="*/ 2147483647 h 3015"/>
                <a:gd name="T62" fmla="*/ 2147483647 w 2056"/>
                <a:gd name="T63" fmla="*/ 2147483647 h 3015"/>
                <a:gd name="T64" fmla="*/ 2147483647 w 2056"/>
                <a:gd name="T65" fmla="*/ 2147483647 h 3015"/>
                <a:gd name="T66" fmla="*/ 2147483647 w 2056"/>
                <a:gd name="T67" fmla="*/ 2147483647 h 3015"/>
                <a:gd name="T68" fmla="*/ 2147483647 w 2056"/>
                <a:gd name="T69" fmla="*/ 2147483647 h 3015"/>
                <a:gd name="T70" fmla="*/ 2147483647 w 2056"/>
                <a:gd name="T71" fmla="*/ 2147483647 h 3015"/>
                <a:gd name="T72" fmla="*/ 2147483647 w 2056"/>
                <a:gd name="T73" fmla="*/ 2147483647 h 3015"/>
                <a:gd name="T74" fmla="*/ 0 w 2056"/>
                <a:gd name="T75" fmla="*/ 2147483647 h 3015"/>
                <a:gd name="T76" fmla="*/ 2147483647 w 2056"/>
                <a:gd name="T77" fmla="*/ 2147483647 h 3015"/>
                <a:gd name="T78" fmla="*/ 2147483647 w 2056"/>
                <a:gd name="T79" fmla="*/ 2147483647 h 3015"/>
                <a:gd name="T80" fmla="*/ 2147483647 w 2056"/>
                <a:gd name="T81" fmla="*/ 2147483647 h 3015"/>
                <a:gd name="T82" fmla="*/ 2147483647 w 2056"/>
                <a:gd name="T83" fmla="*/ 2147483647 h 3015"/>
                <a:gd name="T84" fmla="*/ 2147483647 w 2056"/>
                <a:gd name="T85" fmla="*/ 2147483647 h 3015"/>
                <a:gd name="T86" fmla="*/ 2147483647 w 2056"/>
                <a:gd name="T87" fmla="*/ 2147483647 h 3015"/>
                <a:gd name="T88" fmla="*/ 2147483647 w 2056"/>
                <a:gd name="T89" fmla="*/ 2147483647 h 3015"/>
                <a:gd name="T90" fmla="*/ 2147483647 w 2056"/>
                <a:gd name="T91" fmla="*/ 2147483647 h 3015"/>
                <a:gd name="T92" fmla="*/ 2147483647 w 2056"/>
                <a:gd name="T93" fmla="*/ 2147483647 h 3015"/>
                <a:gd name="T94" fmla="*/ 2147483647 w 2056"/>
                <a:gd name="T95" fmla="*/ 2147483647 h 3015"/>
                <a:gd name="T96" fmla="*/ 2147483647 w 2056"/>
                <a:gd name="T97" fmla="*/ 2147483647 h 3015"/>
                <a:gd name="T98" fmla="*/ 2147483647 w 2056"/>
                <a:gd name="T99" fmla="*/ 2147483647 h 3015"/>
                <a:gd name="T100" fmla="*/ 2147483647 w 2056"/>
                <a:gd name="T101" fmla="*/ 2147483647 h 3015"/>
                <a:gd name="T102" fmla="*/ 2147483647 w 2056"/>
                <a:gd name="T103" fmla="*/ 2147483647 h 3015"/>
                <a:gd name="T104" fmla="*/ 2147483647 w 2056"/>
                <a:gd name="T105" fmla="*/ 2147483647 h 3015"/>
                <a:gd name="T106" fmla="*/ 2147483647 w 2056"/>
                <a:gd name="T107" fmla="*/ 2147483647 h 3015"/>
                <a:gd name="T108" fmla="*/ 2147483647 w 2056"/>
                <a:gd name="T109" fmla="*/ 2147483647 h 3015"/>
                <a:gd name="T110" fmla="*/ 2147483647 w 2056"/>
                <a:gd name="T111" fmla="*/ 2147483647 h 3015"/>
                <a:gd name="T112" fmla="*/ 2147483647 w 2056"/>
                <a:gd name="T113" fmla="*/ 2147483647 h 3015"/>
                <a:gd name="T114" fmla="*/ 2147483647 w 2056"/>
                <a:gd name="T115" fmla="*/ 2147483647 h 3015"/>
                <a:gd name="T116" fmla="*/ 2147483647 w 2056"/>
                <a:gd name="T117" fmla="*/ 2147483647 h 3015"/>
                <a:gd name="T118" fmla="*/ 2147483647 w 2056"/>
                <a:gd name="T119" fmla="*/ 2147483647 h 3015"/>
                <a:gd name="T120" fmla="*/ 2147483647 w 2056"/>
                <a:gd name="T121" fmla="*/ 2147483647 h 3015"/>
                <a:gd name="T122" fmla="*/ 2147483647 w 2056"/>
                <a:gd name="T123" fmla="*/ 0 h 30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56"/>
                <a:gd name="T187" fmla="*/ 0 h 3015"/>
                <a:gd name="T188" fmla="*/ 2056 w 2056"/>
                <a:gd name="T189" fmla="*/ 3015 h 30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56" h="3015">
                  <a:moveTo>
                    <a:pt x="1656" y="0"/>
                  </a:moveTo>
                  <a:lnTo>
                    <a:pt x="1662" y="0"/>
                  </a:lnTo>
                  <a:lnTo>
                    <a:pt x="1670" y="2"/>
                  </a:lnTo>
                  <a:lnTo>
                    <a:pt x="1678" y="2"/>
                  </a:lnTo>
                  <a:lnTo>
                    <a:pt x="1687" y="3"/>
                  </a:lnTo>
                  <a:lnTo>
                    <a:pt x="1697" y="5"/>
                  </a:lnTo>
                  <a:lnTo>
                    <a:pt x="1708" y="9"/>
                  </a:lnTo>
                  <a:lnTo>
                    <a:pt x="1720" y="11"/>
                  </a:lnTo>
                  <a:lnTo>
                    <a:pt x="1731" y="15"/>
                  </a:lnTo>
                  <a:lnTo>
                    <a:pt x="1745" y="21"/>
                  </a:lnTo>
                  <a:lnTo>
                    <a:pt x="1758" y="25"/>
                  </a:lnTo>
                  <a:lnTo>
                    <a:pt x="1774" y="30"/>
                  </a:lnTo>
                  <a:lnTo>
                    <a:pt x="1789" y="38"/>
                  </a:lnTo>
                  <a:lnTo>
                    <a:pt x="1806" y="44"/>
                  </a:lnTo>
                  <a:lnTo>
                    <a:pt x="1822" y="51"/>
                  </a:lnTo>
                  <a:lnTo>
                    <a:pt x="1841" y="59"/>
                  </a:lnTo>
                  <a:lnTo>
                    <a:pt x="1858" y="69"/>
                  </a:lnTo>
                  <a:lnTo>
                    <a:pt x="1883" y="84"/>
                  </a:lnTo>
                  <a:lnTo>
                    <a:pt x="1904" y="98"/>
                  </a:lnTo>
                  <a:lnTo>
                    <a:pt x="1925" y="111"/>
                  </a:lnTo>
                  <a:lnTo>
                    <a:pt x="1944" y="124"/>
                  </a:lnTo>
                  <a:lnTo>
                    <a:pt x="1962" y="140"/>
                  </a:lnTo>
                  <a:lnTo>
                    <a:pt x="1977" y="153"/>
                  </a:lnTo>
                  <a:lnTo>
                    <a:pt x="1992" y="167"/>
                  </a:lnTo>
                  <a:lnTo>
                    <a:pt x="2006" y="178"/>
                  </a:lnTo>
                  <a:lnTo>
                    <a:pt x="2017" y="192"/>
                  </a:lnTo>
                  <a:lnTo>
                    <a:pt x="2027" y="205"/>
                  </a:lnTo>
                  <a:lnTo>
                    <a:pt x="2035" y="218"/>
                  </a:lnTo>
                  <a:lnTo>
                    <a:pt x="2042" y="232"/>
                  </a:lnTo>
                  <a:lnTo>
                    <a:pt x="2048" y="245"/>
                  </a:lnTo>
                  <a:lnTo>
                    <a:pt x="2052" y="257"/>
                  </a:lnTo>
                  <a:lnTo>
                    <a:pt x="2054" y="270"/>
                  </a:lnTo>
                  <a:lnTo>
                    <a:pt x="2056" y="284"/>
                  </a:lnTo>
                  <a:lnTo>
                    <a:pt x="2054" y="288"/>
                  </a:lnTo>
                  <a:lnTo>
                    <a:pt x="2054" y="291"/>
                  </a:lnTo>
                  <a:lnTo>
                    <a:pt x="2052" y="303"/>
                  </a:lnTo>
                  <a:lnTo>
                    <a:pt x="2050" y="314"/>
                  </a:lnTo>
                  <a:lnTo>
                    <a:pt x="2046" y="328"/>
                  </a:lnTo>
                  <a:lnTo>
                    <a:pt x="2040" y="343"/>
                  </a:lnTo>
                  <a:lnTo>
                    <a:pt x="2035" y="359"/>
                  </a:lnTo>
                  <a:lnTo>
                    <a:pt x="2027" y="376"/>
                  </a:lnTo>
                  <a:lnTo>
                    <a:pt x="2019" y="395"/>
                  </a:lnTo>
                  <a:lnTo>
                    <a:pt x="2015" y="405"/>
                  </a:lnTo>
                  <a:lnTo>
                    <a:pt x="2014" y="414"/>
                  </a:lnTo>
                  <a:lnTo>
                    <a:pt x="2010" y="426"/>
                  </a:lnTo>
                  <a:lnTo>
                    <a:pt x="2006" y="437"/>
                  </a:lnTo>
                  <a:lnTo>
                    <a:pt x="2002" y="451"/>
                  </a:lnTo>
                  <a:lnTo>
                    <a:pt x="2000" y="466"/>
                  </a:lnTo>
                  <a:lnTo>
                    <a:pt x="1996" y="481"/>
                  </a:lnTo>
                  <a:lnTo>
                    <a:pt x="1992" y="499"/>
                  </a:lnTo>
                  <a:lnTo>
                    <a:pt x="1990" y="516"/>
                  </a:lnTo>
                  <a:lnTo>
                    <a:pt x="1987" y="533"/>
                  </a:lnTo>
                  <a:lnTo>
                    <a:pt x="1985" y="552"/>
                  </a:lnTo>
                  <a:lnTo>
                    <a:pt x="1981" y="574"/>
                  </a:lnTo>
                  <a:lnTo>
                    <a:pt x="1979" y="595"/>
                  </a:lnTo>
                  <a:lnTo>
                    <a:pt x="1977" y="616"/>
                  </a:lnTo>
                  <a:lnTo>
                    <a:pt x="1973" y="639"/>
                  </a:lnTo>
                  <a:lnTo>
                    <a:pt x="1971" y="664"/>
                  </a:lnTo>
                  <a:lnTo>
                    <a:pt x="1956" y="741"/>
                  </a:lnTo>
                  <a:lnTo>
                    <a:pt x="1939" y="815"/>
                  </a:lnTo>
                  <a:lnTo>
                    <a:pt x="1921" y="890"/>
                  </a:lnTo>
                  <a:lnTo>
                    <a:pt x="1904" y="963"/>
                  </a:lnTo>
                  <a:lnTo>
                    <a:pt x="1885" y="1036"/>
                  </a:lnTo>
                  <a:lnTo>
                    <a:pt x="1866" y="1107"/>
                  </a:lnTo>
                  <a:lnTo>
                    <a:pt x="1847" y="1178"/>
                  </a:lnTo>
                  <a:lnTo>
                    <a:pt x="1825" y="1247"/>
                  </a:lnTo>
                  <a:lnTo>
                    <a:pt x="1804" y="1317"/>
                  </a:lnTo>
                  <a:lnTo>
                    <a:pt x="1781" y="1386"/>
                  </a:lnTo>
                  <a:lnTo>
                    <a:pt x="1760" y="1451"/>
                  </a:lnTo>
                  <a:lnTo>
                    <a:pt x="1737" y="1518"/>
                  </a:lnTo>
                  <a:lnTo>
                    <a:pt x="1712" y="1583"/>
                  </a:lnTo>
                  <a:lnTo>
                    <a:pt x="1689" y="1647"/>
                  </a:lnTo>
                  <a:lnTo>
                    <a:pt x="1664" y="1708"/>
                  </a:lnTo>
                  <a:lnTo>
                    <a:pt x="1639" y="1771"/>
                  </a:lnTo>
                  <a:lnTo>
                    <a:pt x="1622" y="1810"/>
                  </a:lnTo>
                  <a:lnTo>
                    <a:pt x="1605" y="1848"/>
                  </a:lnTo>
                  <a:lnTo>
                    <a:pt x="1587" y="1887"/>
                  </a:lnTo>
                  <a:lnTo>
                    <a:pt x="1570" y="1925"/>
                  </a:lnTo>
                  <a:lnTo>
                    <a:pt x="1553" y="1961"/>
                  </a:lnTo>
                  <a:lnTo>
                    <a:pt x="1534" y="1998"/>
                  </a:lnTo>
                  <a:lnTo>
                    <a:pt x="1514" y="2033"/>
                  </a:lnTo>
                  <a:lnTo>
                    <a:pt x="1495" y="2067"/>
                  </a:lnTo>
                  <a:lnTo>
                    <a:pt x="1476" y="2102"/>
                  </a:lnTo>
                  <a:lnTo>
                    <a:pt x="1455" y="2136"/>
                  </a:lnTo>
                  <a:lnTo>
                    <a:pt x="1436" y="2169"/>
                  </a:lnTo>
                  <a:lnTo>
                    <a:pt x="1415" y="2201"/>
                  </a:lnTo>
                  <a:lnTo>
                    <a:pt x="1393" y="2232"/>
                  </a:lnTo>
                  <a:lnTo>
                    <a:pt x="1370" y="2265"/>
                  </a:lnTo>
                  <a:lnTo>
                    <a:pt x="1349" y="2296"/>
                  </a:lnTo>
                  <a:lnTo>
                    <a:pt x="1326" y="2324"/>
                  </a:lnTo>
                  <a:lnTo>
                    <a:pt x="1303" y="2355"/>
                  </a:lnTo>
                  <a:lnTo>
                    <a:pt x="1280" y="2384"/>
                  </a:lnTo>
                  <a:lnTo>
                    <a:pt x="1257" y="2411"/>
                  </a:lnTo>
                  <a:lnTo>
                    <a:pt x="1234" y="2439"/>
                  </a:lnTo>
                  <a:lnTo>
                    <a:pt x="1209" y="2466"/>
                  </a:lnTo>
                  <a:lnTo>
                    <a:pt x="1184" y="2493"/>
                  </a:lnTo>
                  <a:lnTo>
                    <a:pt x="1159" y="2518"/>
                  </a:lnTo>
                  <a:lnTo>
                    <a:pt x="1134" y="2543"/>
                  </a:lnTo>
                  <a:lnTo>
                    <a:pt x="1109" y="2568"/>
                  </a:lnTo>
                  <a:lnTo>
                    <a:pt x="1082" y="2593"/>
                  </a:lnTo>
                  <a:lnTo>
                    <a:pt x="1058" y="2616"/>
                  </a:lnTo>
                  <a:lnTo>
                    <a:pt x="1031" y="2639"/>
                  </a:lnTo>
                  <a:lnTo>
                    <a:pt x="1004" y="2662"/>
                  </a:lnTo>
                  <a:lnTo>
                    <a:pt x="977" y="2683"/>
                  </a:lnTo>
                  <a:lnTo>
                    <a:pt x="948" y="2704"/>
                  </a:lnTo>
                  <a:lnTo>
                    <a:pt x="921" y="2726"/>
                  </a:lnTo>
                  <a:lnTo>
                    <a:pt x="892" y="2743"/>
                  </a:lnTo>
                  <a:lnTo>
                    <a:pt x="864" y="2760"/>
                  </a:lnTo>
                  <a:lnTo>
                    <a:pt x="837" y="2777"/>
                  </a:lnTo>
                  <a:lnTo>
                    <a:pt x="808" y="2795"/>
                  </a:lnTo>
                  <a:lnTo>
                    <a:pt x="781" y="2810"/>
                  </a:lnTo>
                  <a:lnTo>
                    <a:pt x="752" y="2825"/>
                  </a:lnTo>
                  <a:lnTo>
                    <a:pt x="725" y="2839"/>
                  </a:lnTo>
                  <a:lnTo>
                    <a:pt x="697" y="2854"/>
                  </a:lnTo>
                  <a:lnTo>
                    <a:pt x="670" y="2868"/>
                  </a:lnTo>
                  <a:lnTo>
                    <a:pt x="643" y="2879"/>
                  </a:lnTo>
                  <a:lnTo>
                    <a:pt x="616" y="2893"/>
                  </a:lnTo>
                  <a:lnTo>
                    <a:pt x="587" y="2904"/>
                  </a:lnTo>
                  <a:lnTo>
                    <a:pt x="560" y="2916"/>
                  </a:lnTo>
                  <a:lnTo>
                    <a:pt x="533" y="2925"/>
                  </a:lnTo>
                  <a:lnTo>
                    <a:pt x="507" y="2935"/>
                  </a:lnTo>
                  <a:lnTo>
                    <a:pt x="480" y="2944"/>
                  </a:lnTo>
                  <a:lnTo>
                    <a:pt x="453" y="2954"/>
                  </a:lnTo>
                  <a:lnTo>
                    <a:pt x="426" y="2962"/>
                  </a:lnTo>
                  <a:lnTo>
                    <a:pt x="401" y="2969"/>
                  </a:lnTo>
                  <a:lnTo>
                    <a:pt x="374" y="2975"/>
                  </a:lnTo>
                  <a:lnTo>
                    <a:pt x="347" y="2983"/>
                  </a:lnTo>
                  <a:lnTo>
                    <a:pt x="320" y="2989"/>
                  </a:lnTo>
                  <a:lnTo>
                    <a:pt x="295" y="2994"/>
                  </a:lnTo>
                  <a:lnTo>
                    <a:pt x="269" y="2998"/>
                  </a:lnTo>
                  <a:lnTo>
                    <a:pt x="244" y="3002"/>
                  </a:lnTo>
                  <a:lnTo>
                    <a:pt x="217" y="3006"/>
                  </a:lnTo>
                  <a:lnTo>
                    <a:pt x="192" y="3010"/>
                  </a:lnTo>
                  <a:lnTo>
                    <a:pt x="167" y="3012"/>
                  </a:lnTo>
                  <a:lnTo>
                    <a:pt x="140" y="3013"/>
                  </a:lnTo>
                  <a:lnTo>
                    <a:pt x="115" y="3015"/>
                  </a:lnTo>
                  <a:lnTo>
                    <a:pt x="90" y="3015"/>
                  </a:lnTo>
                  <a:lnTo>
                    <a:pt x="65" y="3015"/>
                  </a:lnTo>
                  <a:lnTo>
                    <a:pt x="50" y="3015"/>
                  </a:lnTo>
                  <a:lnTo>
                    <a:pt x="38" y="3015"/>
                  </a:lnTo>
                  <a:lnTo>
                    <a:pt x="27" y="3013"/>
                  </a:lnTo>
                  <a:lnTo>
                    <a:pt x="21" y="3012"/>
                  </a:lnTo>
                  <a:lnTo>
                    <a:pt x="17" y="3010"/>
                  </a:lnTo>
                  <a:lnTo>
                    <a:pt x="13" y="3008"/>
                  </a:lnTo>
                  <a:lnTo>
                    <a:pt x="9" y="3006"/>
                  </a:lnTo>
                  <a:lnTo>
                    <a:pt x="7" y="3004"/>
                  </a:lnTo>
                  <a:lnTo>
                    <a:pt x="4" y="3002"/>
                  </a:lnTo>
                  <a:lnTo>
                    <a:pt x="2" y="2998"/>
                  </a:lnTo>
                  <a:lnTo>
                    <a:pt x="2" y="2994"/>
                  </a:lnTo>
                  <a:lnTo>
                    <a:pt x="0" y="2992"/>
                  </a:lnTo>
                  <a:lnTo>
                    <a:pt x="0" y="2989"/>
                  </a:lnTo>
                  <a:lnTo>
                    <a:pt x="0" y="2981"/>
                  </a:lnTo>
                  <a:lnTo>
                    <a:pt x="2" y="2975"/>
                  </a:lnTo>
                  <a:lnTo>
                    <a:pt x="4" y="2969"/>
                  </a:lnTo>
                  <a:lnTo>
                    <a:pt x="7" y="2962"/>
                  </a:lnTo>
                  <a:lnTo>
                    <a:pt x="11" y="2956"/>
                  </a:lnTo>
                  <a:lnTo>
                    <a:pt x="17" y="2950"/>
                  </a:lnTo>
                  <a:lnTo>
                    <a:pt x="23" y="2942"/>
                  </a:lnTo>
                  <a:lnTo>
                    <a:pt x="31" y="2937"/>
                  </a:lnTo>
                  <a:lnTo>
                    <a:pt x="38" y="2929"/>
                  </a:lnTo>
                  <a:lnTo>
                    <a:pt x="48" y="2923"/>
                  </a:lnTo>
                  <a:lnTo>
                    <a:pt x="57" y="2917"/>
                  </a:lnTo>
                  <a:lnTo>
                    <a:pt x="67" y="2910"/>
                  </a:lnTo>
                  <a:lnTo>
                    <a:pt x="79" y="2904"/>
                  </a:lnTo>
                  <a:lnTo>
                    <a:pt x="92" y="2898"/>
                  </a:lnTo>
                  <a:lnTo>
                    <a:pt x="103" y="2891"/>
                  </a:lnTo>
                  <a:lnTo>
                    <a:pt x="119" y="2885"/>
                  </a:lnTo>
                  <a:lnTo>
                    <a:pt x="182" y="2848"/>
                  </a:lnTo>
                  <a:lnTo>
                    <a:pt x="246" y="2812"/>
                  </a:lnTo>
                  <a:lnTo>
                    <a:pt x="307" y="2775"/>
                  </a:lnTo>
                  <a:lnTo>
                    <a:pt x="366" y="2739"/>
                  </a:lnTo>
                  <a:lnTo>
                    <a:pt x="424" y="2701"/>
                  </a:lnTo>
                  <a:lnTo>
                    <a:pt x="482" y="2662"/>
                  </a:lnTo>
                  <a:lnTo>
                    <a:pt x="535" y="2622"/>
                  </a:lnTo>
                  <a:lnTo>
                    <a:pt x="587" y="2582"/>
                  </a:lnTo>
                  <a:lnTo>
                    <a:pt x="639" y="2541"/>
                  </a:lnTo>
                  <a:lnTo>
                    <a:pt x="689" y="2501"/>
                  </a:lnTo>
                  <a:lnTo>
                    <a:pt x="737" y="2459"/>
                  </a:lnTo>
                  <a:lnTo>
                    <a:pt x="783" y="2415"/>
                  </a:lnTo>
                  <a:lnTo>
                    <a:pt x="827" y="2370"/>
                  </a:lnTo>
                  <a:lnTo>
                    <a:pt x="869" y="2326"/>
                  </a:lnTo>
                  <a:lnTo>
                    <a:pt x="912" y="2280"/>
                  </a:lnTo>
                  <a:lnTo>
                    <a:pt x="950" y="2234"/>
                  </a:lnTo>
                  <a:lnTo>
                    <a:pt x="994" y="2186"/>
                  </a:lnTo>
                  <a:lnTo>
                    <a:pt x="1036" y="2138"/>
                  </a:lnTo>
                  <a:lnTo>
                    <a:pt x="1077" y="2090"/>
                  </a:lnTo>
                  <a:lnTo>
                    <a:pt x="1115" y="2040"/>
                  </a:lnTo>
                  <a:lnTo>
                    <a:pt x="1154" y="1990"/>
                  </a:lnTo>
                  <a:lnTo>
                    <a:pt x="1190" y="1938"/>
                  </a:lnTo>
                  <a:lnTo>
                    <a:pt x="1225" y="1887"/>
                  </a:lnTo>
                  <a:lnTo>
                    <a:pt x="1257" y="1835"/>
                  </a:lnTo>
                  <a:lnTo>
                    <a:pt x="1290" y="1781"/>
                  </a:lnTo>
                  <a:lnTo>
                    <a:pt x="1321" y="1725"/>
                  </a:lnTo>
                  <a:lnTo>
                    <a:pt x="1349" y="1672"/>
                  </a:lnTo>
                  <a:lnTo>
                    <a:pt x="1378" y="1616"/>
                  </a:lnTo>
                  <a:lnTo>
                    <a:pt x="1403" y="1558"/>
                  </a:lnTo>
                  <a:lnTo>
                    <a:pt x="1428" y="1501"/>
                  </a:lnTo>
                  <a:lnTo>
                    <a:pt x="1451" y="1443"/>
                  </a:lnTo>
                  <a:lnTo>
                    <a:pt x="1472" y="1384"/>
                  </a:lnTo>
                  <a:lnTo>
                    <a:pt x="1493" y="1324"/>
                  </a:lnTo>
                  <a:lnTo>
                    <a:pt x="1512" y="1267"/>
                  </a:lnTo>
                  <a:lnTo>
                    <a:pt x="1530" y="1209"/>
                  </a:lnTo>
                  <a:lnTo>
                    <a:pt x="1545" y="1151"/>
                  </a:lnTo>
                  <a:lnTo>
                    <a:pt x="1560" y="1092"/>
                  </a:lnTo>
                  <a:lnTo>
                    <a:pt x="1574" y="1034"/>
                  </a:lnTo>
                  <a:lnTo>
                    <a:pt x="1587" y="977"/>
                  </a:lnTo>
                  <a:lnTo>
                    <a:pt x="1597" y="919"/>
                  </a:lnTo>
                  <a:lnTo>
                    <a:pt x="1607" y="862"/>
                  </a:lnTo>
                  <a:lnTo>
                    <a:pt x="1616" y="804"/>
                  </a:lnTo>
                  <a:lnTo>
                    <a:pt x="1624" y="746"/>
                  </a:lnTo>
                  <a:lnTo>
                    <a:pt x="1630" y="689"/>
                  </a:lnTo>
                  <a:lnTo>
                    <a:pt x="1633" y="631"/>
                  </a:lnTo>
                  <a:lnTo>
                    <a:pt x="1637" y="572"/>
                  </a:lnTo>
                  <a:lnTo>
                    <a:pt x="1639" y="514"/>
                  </a:lnTo>
                  <a:lnTo>
                    <a:pt x="1639" y="457"/>
                  </a:lnTo>
                  <a:lnTo>
                    <a:pt x="1639" y="439"/>
                  </a:lnTo>
                  <a:lnTo>
                    <a:pt x="1639" y="424"/>
                  </a:lnTo>
                  <a:lnTo>
                    <a:pt x="1637" y="393"/>
                  </a:lnTo>
                  <a:lnTo>
                    <a:pt x="1633" y="364"/>
                  </a:lnTo>
                  <a:lnTo>
                    <a:pt x="1632" y="336"/>
                  </a:lnTo>
                  <a:lnTo>
                    <a:pt x="1626" y="311"/>
                  </a:lnTo>
                  <a:lnTo>
                    <a:pt x="1622" y="286"/>
                  </a:lnTo>
                  <a:lnTo>
                    <a:pt x="1616" y="263"/>
                  </a:lnTo>
                  <a:lnTo>
                    <a:pt x="1610" y="242"/>
                  </a:lnTo>
                  <a:lnTo>
                    <a:pt x="1607" y="228"/>
                  </a:lnTo>
                  <a:lnTo>
                    <a:pt x="1603" y="217"/>
                  </a:lnTo>
                  <a:lnTo>
                    <a:pt x="1599" y="194"/>
                  </a:lnTo>
                  <a:lnTo>
                    <a:pt x="1595" y="172"/>
                  </a:lnTo>
                  <a:lnTo>
                    <a:pt x="1591" y="153"/>
                  </a:lnTo>
                  <a:lnTo>
                    <a:pt x="1589" y="134"/>
                  </a:lnTo>
                  <a:lnTo>
                    <a:pt x="1587" y="119"/>
                  </a:lnTo>
                  <a:lnTo>
                    <a:pt x="1585" y="103"/>
                  </a:lnTo>
                  <a:lnTo>
                    <a:pt x="1585" y="90"/>
                  </a:lnTo>
                  <a:lnTo>
                    <a:pt x="1585" y="78"/>
                  </a:lnTo>
                  <a:lnTo>
                    <a:pt x="1587" y="69"/>
                  </a:lnTo>
                  <a:lnTo>
                    <a:pt x="1587" y="57"/>
                  </a:lnTo>
                  <a:lnTo>
                    <a:pt x="1589" y="50"/>
                  </a:lnTo>
                  <a:lnTo>
                    <a:pt x="1593" y="42"/>
                  </a:lnTo>
                  <a:lnTo>
                    <a:pt x="1595" y="34"/>
                  </a:lnTo>
                  <a:lnTo>
                    <a:pt x="1599" y="27"/>
                  </a:lnTo>
                  <a:lnTo>
                    <a:pt x="1603" y="21"/>
                  </a:lnTo>
                  <a:lnTo>
                    <a:pt x="1608" y="17"/>
                  </a:lnTo>
                  <a:lnTo>
                    <a:pt x="1614" y="11"/>
                  </a:lnTo>
                  <a:lnTo>
                    <a:pt x="1620" y="7"/>
                  </a:lnTo>
                  <a:lnTo>
                    <a:pt x="1626" y="5"/>
                  </a:lnTo>
                  <a:lnTo>
                    <a:pt x="1633" y="3"/>
                  </a:lnTo>
                  <a:lnTo>
                    <a:pt x="1641" y="2"/>
                  </a:lnTo>
                  <a:lnTo>
                    <a:pt x="1649" y="0"/>
                  </a:lnTo>
                  <a:lnTo>
                    <a:pt x="16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284209" y="4315194"/>
              <a:ext cx="973591" cy="789498"/>
            </a:xfrm>
            <a:custGeom>
              <a:avLst/>
              <a:gdLst>
                <a:gd name="T0" fmla="*/ 2147483647 w 2544"/>
                <a:gd name="T1" fmla="*/ 2147483647 h 2227"/>
                <a:gd name="T2" fmla="*/ 2147483647 w 2544"/>
                <a:gd name="T3" fmla="*/ 2147483647 h 2227"/>
                <a:gd name="T4" fmla="*/ 2147483647 w 2544"/>
                <a:gd name="T5" fmla="*/ 2147483647 h 2227"/>
                <a:gd name="T6" fmla="*/ 2147483647 w 2544"/>
                <a:gd name="T7" fmla="*/ 2147483647 h 2227"/>
                <a:gd name="T8" fmla="*/ 2147483647 w 2544"/>
                <a:gd name="T9" fmla="*/ 2147483647 h 2227"/>
                <a:gd name="T10" fmla="*/ 2147483647 w 2544"/>
                <a:gd name="T11" fmla="*/ 2147483647 h 2227"/>
                <a:gd name="T12" fmla="*/ 2147483647 w 2544"/>
                <a:gd name="T13" fmla="*/ 2147483647 h 2227"/>
                <a:gd name="T14" fmla="*/ 2147483647 w 2544"/>
                <a:gd name="T15" fmla="*/ 2147483647 h 2227"/>
                <a:gd name="T16" fmla="*/ 2147483647 w 2544"/>
                <a:gd name="T17" fmla="*/ 2147483647 h 2227"/>
                <a:gd name="T18" fmla="*/ 2147483647 w 2544"/>
                <a:gd name="T19" fmla="*/ 2147483647 h 2227"/>
                <a:gd name="T20" fmla="*/ 2147483647 w 2544"/>
                <a:gd name="T21" fmla="*/ 2147483647 h 2227"/>
                <a:gd name="T22" fmla="*/ 2147483647 w 2544"/>
                <a:gd name="T23" fmla="*/ 2147483647 h 2227"/>
                <a:gd name="T24" fmla="*/ 2147483647 w 2544"/>
                <a:gd name="T25" fmla="*/ 2147483647 h 2227"/>
                <a:gd name="T26" fmla="*/ 2147483647 w 2544"/>
                <a:gd name="T27" fmla="*/ 2147483647 h 2227"/>
                <a:gd name="T28" fmla="*/ 2147483647 w 2544"/>
                <a:gd name="T29" fmla="*/ 2147483647 h 2227"/>
                <a:gd name="T30" fmla="*/ 2147483647 w 2544"/>
                <a:gd name="T31" fmla="*/ 2147483647 h 2227"/>
                <a:gd name="T32" fmla="*/ 2147483647 w 2544"/>
                <a:gd name="T33" fmla="*/ 2147483647 h 2227"/>
                <a:gd name="T34" fmla="*/ 2147483647 w 2544"/>
                <a:gd name="T35" fmla="*/ 2147483647 h 2227"/>
                <a:gd name="T36" fmla="*/ 2147483647 w 2544"/>
                <a:gd name="T37" fmla="*/ 2147483647 h 2227"/>
                <a:gd name="T38" fmla="*/ 2147483647 w 2544"/>
                <a:gd name="T39" fmla="*/ 2147483647 h 2227"/>
                <a:gd name="T40" fmla="*/ 2147483647 w 2544"/>
                <a:gd name="T41" fmla="*/ 2147483647 h 2227"/>
                <a:gd name="T42" fmla="*/ 2147483647 w 2544"/>
                <a:gd name="T43" fmla="*/ 2147483647 h 2227"/>
                <a:gd name="T44" fmla="*/ 2147483647 w 2544"/>
                <a:gd name="T45" fmla="*/ 2147483647 h 2227"/>
                <a:gd name="T46" fmla="*/ 2147483647 w 2544"/>
                <a:gd name="T47" fmla="*/ 2147483647 h 2227"/>
                <a:gd name="T48" fmla="*/ 2147483647 w 2544"/>
                <a:gd name="T49" fmla="*/ 2147483647 h 2227"/>
                <a:gd name="T50" fmla="*/ 2147483647 w 2544"/>
                <a:gd name="T51" fmla="*/ 2147483647 h 2227"/>
                <a:gd name="T52" fmla="*/ 2147483647 w 2544"/>
                <a:gd name="T53" fmla="*/ 2147483647 h 2227"/>
                <a:gd name="T54" fmla="*/ 2147483647 w 2544"/>
                <a:gd name="T55" fmla="*/ 2147483647 h 2227"/>
                <a:gd name="T56" fmla="*/ 2147483647 w 2544"/>
                <a:gd name="T57" fmla="*/ 2147483647 h 2227"/>
                <a:gd name="T58" fmla="*/ 2147483647 w 2544"/>
                <a:gd name="T59" fmla="*/ 2147483647 h 2227"/>
                <a:gd name="T60" fmla="*/ 2147483647 w 2544"/>
                <a:gd name="T61" fmla="*/ 2147483647 h 2227"/>
                <a:gd name="T62" fmla="*/ 2147483647 w 2544"/>
                <a:gd name="T63" fmla="*/ 2147483647 h 2227"/>
                <a:gd name="T64" fmla="*/ 2147483647 w 2544"/>
                <a:gd name="T65" fmla="*/ 2147483647 h 2227"/>
                <a:gd name="T66" fmla="*/ 2147483647 w 2544"/>
                <a:gd name="T67" fmla="*/ 2147483647 h 2227"/>
                <a:gd name="T68" fmla="*/ 2147483647 w 2544"/>
                <a:gd name="T69" fmla="*/ 2147483647 h 2227"/>
                <a:gd name="T70" fmla="*/ 2147483647 w 2544"/>
                <a:gd name="T71" fmla="*/ 2147483647 h 2227"/>
                <a:gd name="T72" fmla="*/ 2147483647 w 2544"/>
                <a:gd name="T73" fmla="*/ 2147483647 h 2227"/>
                <a:gd name="T74" fmla="*/ 2147483647 w 2544"/>
                <a:gd name="T75" fmla="*/ 2147483647 h 2227"/>
                <a:gd name="T76" fmla="*/ 2147483647 w 2544"/>
                <a:gd name="T77" fmla="*/ 2147483647 h 2227"/>
                <a:gd name="T78" fmla="*/ 2147483647 w 2544"/>
                <a:gd name="T79" fmla="*/ 2147483647 h 2227"/>
                <a:gd name="T80" fmla="*/ 2147483647 w 2544"/>
                <a:gd name="T81" fmla="*/ 2147483647 h 2227"/>
                <a:gd name="T82" fmla="*/ 2147483647 w 2544"/>
                <a:gd name="T83" fmla="*/ 2147483647 h 2227"/>
                <a:gd name="T84" fmla="*/ 2147483647 w 2544"/>
                <a:gd name="T85" fmla="*/ 2147483647 h 2227"/>
                <a:gd name="T86" fmla="*/ 2147483647 w 2544"/>
                <a:gd name="T87" fmla="*/ 2147483647 h 2227"/>
                <a:gd name="T88" fmla="*/ 2147483647 w 2544"/>
                <a:gd name="T89" fmla="*/ 2147483647 h 2227"/>
                <a:gd name="T90" fmla="*/ 2147483647 w 2544"/>
                <a:gd name="T91" fmla="*/ 2147483647 h 2227"/>
                <a:gd name="T92" fmla="*/ 2147483647 w 2544"/>
                <a:gd name="T93" fmla="*/ 2147483647 h 2227"/>
                <a:gd name="T94" fmla="*/ 2147483647 w 2544"/>
                <a:gd name="T95" fmla="*/ 2147483647 h 2227"/>
                <a:gd name="T96" fmla="*/ 2147483647 w 2544"/>
                <a:gd name="T97" fmla="*/ 2147483647 h 2227"/>
                <a:gd name="T98" fmla="*/ 2147483647 w 2544"/>
                <a:gd name="T99" fmla="*/ 2147483647 h 2227"/>
                <a:gd name="T100" fmla="*/ 2147483647 w 2544"/>
                <a:gd name="T101" fmla="*/ 2147483647 h 2227"/>
                <a:gd name="T102" fmla="*/ 2147483647 w 2544"/>
                <a:gd name="T103" fmla="*/ 2147483647 h 2227"/>
                <a:gd name="T104" fmla="*/ 2147483647 w 2544"/>
                <a:gd name="T105" fmla="*/ 2147483647 h 2227"/>
                <a:gd name="T106" fmla="*/ 2147483647 w 2544"/>
                <a:gd name="T107" fmla="*/ 2147483647 h 2227"/>
                <a:gd name="T108" fmla="*/ 2147483647 w 2544"/>
                <a:gd name="T109" fmla="*/ 2147483647 h 2227"/>
                <a:gd name="T110" fmla="*/ 2147483647 w 2544"/>
                <a:gd name="T111" fmla="*/ 2147483647 h 2227"/>
                <a:gd name="T112" fmla="*/ 2147483647 w 2544"/>
                <a:gd name="T113" fmla="*/ 2147483647 h 2227"/>
                <a:gd name="T114" fmla="*/ 2147483647 w 2544"/>
                <a:gd name="T115" fmla="*/ 2147483647 h 2227"/>
                <a:gd name="T116" fmla="*/ 2147483647 w 2544"/>
                <a:gd name="T117" fmla="*/ 2147483647 h 2227"/>
                <a:gd name="T118" fmla="*/ 2147483647 w 2544"/>
                <a:gd name="T119" fmla="*/ 2147483647 h 22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44"/>
                <a:gd name="T181" fmla="*/ 0 h 2227"/>
                <a:gd name="T182" fmla="*/ 2544 w 2544"/>
                <a:gd name="T183" fmla="*/ 2227 h 22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44" h="2227">
                  <a:moveTo>
                    <a:pt x="102" y="0"/>
                  </a:moveTo>
                  <a:lnTo>
                    <a:pt x="112" y="2"/>
                  </a:lnTo>
                  <a:lnTo>
                    <a:pt x="120" y="4"/>
                  </a:lnTo>
                  <a:lnTo>
                    <a:pt x="129" y="8"/>
                  </a:lnTo>
                  <a:lnTo>
                    <a:pt x="139" y="12"/>
                  </a:lnTo>
                  <a:lnTo>
                    <a:pt x="146" y="18"/>
                  </a:lnTo>
                  <a:lnTo>
                    <a:pt x="156" y="25"/>
                  </a:lnTo>
                  <a:lnTo>
                    <a:pt x="164" y="33"/>
                  </a:lnTo>
                  <a:lnTo>
                    <a:pt x="173" y="43"/>
                  </a:lnTo>
                  <a:lnTo>
                    <a:pt x="183" y="52"/>
                  </a:lnTo>
                  <a:lnTo>
                    <a:pt x="191" y="64"/>
                  </a:lnTo>
                  <a:lnTo>
                    <a:pt x="200" y="75"/>
                  </a:lnTo>
                  <a:lnTo>
                    <a:pt x="210" y="89"/>
                  </a:lnTo>
                  <a:lnTo>
                    <a:pt x="217" y="102"/>
                  </a:lnTo>
                  <a:lnTo>
                    <a:pt x="227" y="117"/>
                  </a:lnTo>
                  <a:lnTo>
                    <a:pt x="237" y="135"/>
                  </a:lnTo>
                  <a:lnTo>
                    <a:pt x="244" y="152"/>
                  </a:lnTo>
                  <a:lnTo>
                    <a:pt x="283" y="208"/>
                  </a:lnTo>
                  <a:lnTo>
                    <a:pt x="321" y="261"/>
                  </a:lnTo>
                  <a:lnTo>
                    <a:pt x="358" y="313"/>
                  </a:lnTo>
                  <a:lnTo>
                    <a:pt x="396" y="365"/>
                  </a:lnTo>
                  <a:lnTo>
                    <a:pt x="434" y="417"/>
                  </a:lnTo>
                  <a:lnTo>
                    <a:pt x="471" y="467"/>
                  </a:lnTo>
                  <a:lnTo>
                    <a:pt x="509" y="515"/>
                  </a:lnTo>
                  <a:lnTo>
                    <a:pt x="548" y="563"/>
                  </a:lnTo>
                  <a:lnTo>
                    <a:pt x="584" y="611"/>
                  </a:lnTo>
                  <a:lnTo>
                    <a:pt x="622" y="655"/>
                  </a:lnTo>
                  <a:lnTo>
                    <a:pt x="659" y="701"/>
                  </a:lnTo>
                  <a:lnTo>
                    <a:pt x="695" y="745"/>
                  </a:lnTo>
                  <a:lnTo>
                    <a:pt x="734" y="787"/>
                  </a:lnTo>
                  <a:lnTo>
                    <a:pt x="770" y="830"/>
                  </a:lnTo>
                  <a:lnTo>
                    <a:pt x="807" y="870"/>
                  </a:lnTo>
                  <a:lnTo>
                    <a:pt x="845" y="910"/>
                  </a:lnTo>
                  <a:lnTo>
                    <a:pt x="882" y="949"/>
                  </a:lnTo>
                  <a:lnTo>
                    <a:pt x="918" y="987"/>
                  </a:lnTo>
                  <a:lnTo>
                    <a:pt x="955" y="1025"/>
                  </a:lnTo>
                  <a:lnTo>
                    <a:pt x="991" y="1062"/>
                  </a:lnTo>
                  <a:lnTo>
                    <a:pt x="1028" y="1096"/>
                  </a:lnTo>
                  <a:lnTo>
                    <a:pt x="1062" y="1131"/>
                  </a:lnTo>
                  <a:lnTo>
                    <a:pt x="1099" y="1164"/>
                  </a:lnTo>
                  <a:lnTo>
                    <a:pt x="1135" y="1196"/>
                  </a:lnTo>
                  <a:lnTo>
                    <a:pt x="1170" y="1229"/>
                  </a:lnTo>
                  <a:lnTo>
                    <a:pt x="1206" y="1260"/>
                  </a:lnTo>
                  <a:lnTo>
                    <a:pt x="1241" y="1288"/>
                  </a:lnTo>
                  <a:lnTo>
                    <a:pt x="1277" y="1317"/>
                  </a:lnTo>
                  <a:lnTo>
                    <a:pt x="1312" y="1346"/>
                  </a:lnTo>
                  <a:lnTo>
                    <a:pt x="1346" y="1373"/>
                  </a:lnTo>
                  <a:lnTo>
                    <a:pt x="1381" y="1400"/>
                  </a:lnTo>
                  <a:lnTo>
                    <a:pt x="1415" y="1425"/>
                  </a:lnTo>
                  <a:lnTo>
                    <a:pt x="1477" y="1469"/>
                  </a:lnTo>
                  <a:lnTo>
                    <a:pt x="1542" y="1511"/>
                  </a:lnTo>
                  <a:lnTo>
                    <a:pt x="1605" y="1551"/>
                  </a:lnTo>
                  <a:lnTo>
                    <a:pt x="1673" y="1590"/>
                  </a:lnTo>
                  <a:lnTo>
                    <a:pt x="1740" y="1628"/>
                  </a:lnTo>
                  <a:lnTo>
                    <a:pt x="1807" y="1665"/>
                  </a:lnTo>
                  <a:lnTo>
                    <a:pt x="1874" y="1701"/>
                  </a:lnTo>
                  <a:lnTo>
                    <a:pt x="1943" y="1736"/>
                  </a:lnTo>
                  <a:lnTo>
                    <a:pt x="1945" y="1738"/>
                  </a:lnTo>
                  <a:lnTo>
                    <a:pt x="1947" y="1738"/>
                  </a:lnTo>
                  <a:lnTo>
                    <a:pt x="1949" y="1739"/>
                  </a:lnTo>
                  <a:lnTo>
                    <a:pt x="1953" y="1741"/>
                  </a:lnTo>
                  <a:lnTo>
                    <a:pt x="1957" y="1743"/>
                  </a:lnTo>
                  <a:lnTo>
                    <a:pt x="1962" y="1745"/>
                  </a:lnTo>
                  <a:lnTo>
                    <a:pt x="1968" y="1747"/>
                  </a:lnTo>
                  <a:lnTo>
                    <a:pt x="1974" y="1751"/>
                  </a:lnTo>
                  <a:lnTo>
                    <a:pt x="1982" y="1755"/>
                  </a:lnTo>
                  <a:lnTo>
                    <a:pt x="1989" y="1757"/>
                  </a:lnTo>
                  <a:lnTo>
                    <a:pt x="1999" y="1762"/>
                  </a:lnTo>
                  <a:lnTo>
                    <a:pt x="2008" y="1766"/>
                  </a:lnTo>
                  <a:lnTo>
                    <a:pt x="2020" y="1772"/>
                  </a:lnTo>
                  <a:lnTo>
                    <a:pt x="2030" y="1776"/>
                  </a:lnTo>
                  <a:lnTo>
                    <a:pt x="2043" y="1782"/>
                  </a:lnTo>
                  <a:lnTo>
                    <a:pt x="2055" y="1787"/>
                  </a:lnTo>
                  <a:lnTo>
                    <a:pt x="2068" y="1795"/>
                  </a:lnTo>
                  <a:lnTo>
                    <a:pt x="2083" y="1801"/>
                  </a:lnTo>
                  <a:lnTo>
                    <a:pt x="2099" y="1809"/>
                  </a:lnTo>
                  <a:lnTo>
                    <a:pt x="2114" y="1816"/>
                  </a:lnTo>
                  <a:lnTo>
                    <a:pt x="2131" y="1824"/>
                  </a:lnTo>
                  <a:lnTo>
                    <a:pt x="2149" y="1832"/>
                  </a:lnTo>
                  <a:lnTo>
                    <a:pt x="2166" y="1839"/>
                  </a:lnTo>
                  <a:lnTo>
                    <a:pt x="2185" y="1849"/>
                  </a:lnTo>
                  <a:lnTo>
                    <a:pt x="2206" y="1858"/>
                  </a:lnTo>
                  <a:lnTo>
                    <a:pt x="2225" y="1868"/>
                  </a:lnTo>
                  <a:lnTo>
                    <a:pt x="2248" y="1878"/>
                  </a:lnTo>
                  <a:lnTo>
                    <a:pt x="2270" y="1889"/>
                  </a:lnTo>
                  <a:lnTo>
                    <a:pt x="2293" y="1901"/>
                  </a:lnTo>
                  <a:lnTo>
                    <a:pt x="2316" y="1910"/>
                  </a:lnTo>
                  <a:lnTo>
                    <a:pt x="2341" y="1924"/>
                  </a:lnTo>
                  <a:lnTo>
                    <a:pt x="2366" y="1935"/>
                  </a:lnTo>
                  <a:lnTo>
                    <a:pt x="2389" y="1947"/>
                  </a:lnTo>
                  <a:lnTo>
                    <a:pt x="2410" y="1956"/>
                  </a:lnTo>
                  <a:lnTo>
                    <a:pt x="2431" y="1968"/>
                  </a:lnTo>
                  <a:lnTo>
                    <a:pt x="2448" y="1977"/>
                  </a:lnTo>
                  <a:lnTo>
                    <a:pt x="2465" y="1987"/>
                  </a:lnTo>
                  <a:lnTo>
                    <a:pt x="2481" y="1997"/>
                  </a:lnTo>
                  <a:lnTo>
                    <a:pt x="2494" y="2006"/>
                  </a:lnTo>
                  <a:lnTo>
                    <a:pt x="2506" y="2016"/>
                  </a:lnTo>
                  <a:lnTo>
                    <a:pt x="2515" y="2025"/>
                  </a:lnTo>
                  <a:lnTo>
                    <a:pt x="2523" y="2033"/>
                  </a:lnTo>
                  <a:lnTo>
                    <a:pt x="2531" y="2043"/>
                  </a:lnTo>
                  <a:lnTo>
                    <a:pt x="2536" y="2050"/>
                  </a:lnTo>
                  <a:lnTo>
                    <a:pt x="2540" y="2058"/>
                  </a:lnTo>
                  <a:lnTo>
                    <a:pt x="2542" y="2068"/>
                  </a:lnTo>
                  <a:lnTo>
                    <a:pt x="2544" y="2075"/>
                  </a:lnTo>
                  <a:lnTo>
                    <a:pt x="2542" y="2083"/>
                  </a:lnTo>
                  <a:lnTo>
                    <a:pt x="2542" y="2089"/>
                  </a:lnTo>
                  <a:lnTo>
                    <a:pt x="2540" y="2097"/>
                  </a:lnTo>
                  <a:lnTo>
                    <a:pt x="2536" y="2102"/>
                  </a:lnTo>
                  <a:lnTo>
                    <a:pt x="2533" y="2108"/>
                  </a:lnTo>
                  <a:lnTo>
                    <a:pt x="2529" y="2114"/>
                  </a:lnTo>
                  <a:lnTo>
                    <a:pt x="2523" y="2118"/>
                  </a:lnTo>
                  <a:lnTo>
                    <a:pt x="2517" y="2121"/>
                  </a:lnTo>
                  <a:lnTo>
                    <a:pt x="2509" y="2127"/>
                  </a:lnTo>
                  <a:lnTo>
                    <a:pt x="2502" y="2129"/>
                  </a:lnTo>
                  <a:lnTo>
                    <a:pt x="2492" y="2133"/>
                  </a:lnTo>
                  <a:lnTo>
                    <a:pt x="2483" y="2137"/>
                  </a:lnTo>
                  <a:lnTo>
                    <a:pt x="2473" y="2139"/>
                  </a:lnTo>
                  <a:lnTo>
                    <a:pt x="2461" y="2141"/>
                  </a:lnTo>
                  <a:lnTo>
                    <a:pt x="2450" y="2143"/>
                  </a:lnTo>
                  <a:lnTo>
                    <a:pt x="2437" y="2145"/>
                  </a:lnTo>
                  <a:lnTo>
                    <a:pt x="2406" y="2154"/>
                  </a:lnTo>
                  <a:lnTo>
                    <a:pt x="2373" y="2164"/>
                  </a:lnTo>
                  <a:lnTo>
                    <a:pt x="2339" y="2173"/>
                  </a:lnTo>
                  <a:lnTo>
                    <a:pt x="2302" y="2181"/>
                  </a:lnTo>
                  <a:lnTo>
                    <a:pt x="2264" y="2189"/>
                  </a:lnTo>
                  <a:lnTo>
                    <a:pt x="2243" y="2192"/>
                  </a:lnTo>
                  <a:lnTo>
                    <a:pt x="2223" y="2194"/>
                  </a:lnTo>
                  <a:lnTo>
                    <a:pt x="2202" y="2198"/>
                  </a:lnTo>
                  <a:lnTo>
                    <a:pt x="2181" y="2202"/>
                  </a:lnTo>
                  <a:lnTo>
                    <a:pt x="2158" y="2204"/>
                  </a:lnTo>
                  <a:lnTo>
                    <a:pt x="2137" y="2206"/>
                  </a:lnTo>
                  <a:lnTo>
                    <a:pt x="2114" y="2210"/>
                  </a:lnTo>
                  <a:lnTo>
                    <a:pt x="2091" y="2212"/>
                  </a:lnTo>
                  <a:lnTo>
                    <a:pt x="2066" y="2214"/>
                  </a:lnTo>
                  <a:lnTo>
                    <a:pt x="2043" y="2216"/>
                  </a:lnTo>
                  <a:lnTo>
                    <a:pt x="2018" y="2217"/>
                  </a:lnTo>
                  <a:lnTo>
                    <a:pt x="1991" y="2219"/>
                  </a:lnTo>
                  <a:lnTo>
                    <a:pt x="1966" y="2221"/>
                  </a:lnTo>
                  <a:lnTo>
                    <a:pt x="1939" y="2221"/>
                  </a:lnTo>
                  <a:lnTo>
                    <a:pt x="1912" y="2223"/>
                  </a:lnTo>
                  <a:lnTo>
                    <a:pt x="1886" y="2225"/>
                  </a:lnTo>
                  <a:lnTo>
                    <a:pt x="1859" y="2225"/>
                  </a:lnTo>
                  <a:lnTo>
                    <a:pt x="1830" y="2225"/>
                  </a:lnTo>
                  <a:lnTo>
                    <a:pt x="1801" y="2227"/>
                  </a:lnTo>
                  <a:lnTo>
                    <a:pt x="1772" y="2227"/>
                  </a:lnTo>
                  <a:lnTo>
                    <a:pt x="1742" y="2227"/>
                  </a:lnTo>
                  <a:lnTo>
                    <a:pt x="1711" y="2227"/>
                  </a:lnTo>
                  <a:lnTo>
                    <a:pt x="1674" y="2227"/>
                  </a:lnTo>
                  <a:lnTo>
                    <a:pt x="1640" y="2225"/>
                  </a:lnTo>
                  <a:lnTo>
                    <a:pt x="1607" y="2223"/>
                  </a:lnTo>
                  <a:lnTo>
                    <a:pt x="1575" y="2219"/>
                  </a:lnTo>
                  <a:lnTo>
                    <a:pt x="1544" y="2216"/>
                  </a:lnTo>
                  <a:lnTo>
                    <a:pt x="1513" y="2210"/>
                  </a:lnTo>
                  <a:lnTo>
                    <a:pt x="1484" y="2202"/>
                  </a:lnTo>
                  <a:lnTo>
                    <a:pt x="1458" y="2194"/>
                  </a:lnTo>
                  <a:lnTo>
                    <a:pt x="1433" y="2187"/>
                  </a:lnTo>
                  <a:lnTo>
                    <a:pt x="1408" y="2177"/>
                  </a:lnTo>
                  <a:lnTo>
                    <a:pt x="1385" y="2166"/>
                  </a:lnTo>
                  <a:lnTo>
                    <a:pt x="1363" y="2154"/>
                  </a:lnTo>
                  <a:lnTo>
                    <a:pt x="1342" y="2141"/>
                  </a:lnTo>
                  <a:lnTo>
                    <a:pt x="1323" y="2127"/>
                  </a:lnTo>
                  <a:lnTo>
                    <a:pt x="1306" y="2112"/>
                  </a:lnTo>
                  <a:lnTo>
                    <a:pt x="1291" y="2097"/>
                  </a:lnTo>
                  <a:lnTo>
                    <a:pt x="1239" y="2035"/>
                  </a:lnTo>
                  <a:lnTo>
                    <a:pt x="1214" y="2004"/>
                  </a:lnTo>
                  <a:lnTo>
                    <a:pt x="1187" y="1972"/>
                  </a:lnTo>
                  <a:lnTo>
                    <a:pt x="1162" y="1939"/>
                  </a:lnTo>
                  <a:lnTo>
                    <a:pt x="1137" y="1906"/>
                  </a:lnTo>
                  <a:lnTo>
                    <a:pt x="1110" y="1874"/>
                  </a:lnTo>
                  <a:lnTo>
                    <a:pt x="1083" y="1841"/>
                  </a:lnTo>
                  <a:lnTo>
                    <a:pt x="1058" y="1807"/>
                  </a:lnTo>
                  <a:lnTo>
                    <a:pt x="1031" y="1772"/>
                  </a:lnTo>
                  <a:lnTo>
                    <a:pt x="1006" y="1736"/>
                  </a:lnTo>
                  <a:lnTo>
                    <a:pt x="980" y="1701"/>
                  </a:lnTo>
                  <a:lnTo>
                    <a:pt x="953" y="1663"/>
                  </a:lnTo>
                  <a:lnTo>
                    <a:pt x="926" y="1626"/>
                  </a:lnTo>
                  <a:lnTo>
                    <a:pt x="901" y="1588"/>
                  </a:lnTo>
                  <a:lnTo>
                    <a:pt x="874" y="1549"/>
                  </a:lnTo>
                  <a:lnTo>
                    <a:pt x="837" y="1500"/>
                  </a:lnTo>
                  <a:lnTo>
                    <a:pt x="801" y="1448"/>
                  </a:lnTo>
                  <a:lnTo>
                    <a:pt x="765" y="1396"/>
                  </a:lnTo>
                  <a:lnTo>
                    <a:pt x="728" y="1342"/>
                  </a:lnTo>
                  <a:lnTo>
                    <a:pt x="692" y="1288"/>
                  </a:lnTo>
                  <a:lnTo>
                    <a:pt x="655" y="1233"/>
                  </a:lnTo>
                  <a:lnTo>
                    <a:pt x="617" y="1175"/>
                  </a:lnTo>
                  <a:lnTo>
                    <a:pt x="580" y="1117"/>
                  </a:lnTo>
                  <a:lnTo>
                    <a:pt x="544" y="1060"/>
                  </a:lnTo>
                  <a:lnTo>
                    <a:pt x="507" y="1000"/>
                  </a:lnTo>
                  <a:lnTo>
                    <a:pt x="471" y="939"/>
                  </a:lnTo>
                  <a:lnTo>
                    <a:pt x="434" y="876"/>
                  </a:lnTo>
                  <a:lnTo>
                    <a:pt x="398" y="812"/>
                  </a:lnTo>
                  <a:lnTo>
                    <a:pt x="363" y="749"/>
                  </a:lnTo>
                  <a:lnTo>
                    <a:pt x="327" y="682"/>
                  </a:lnTo>
                  <a:lnTo>
                    <a:pt x="292" y="615"/>
                  </a:lnTo>
                  <a:lnTo>
                    <a:pt x="273" y="576"/>
                  </a:lnTo>
                  <a:lnTo>
                    <a:pt x="254" y="540"/>
                  </a:lnTo>
                  <a:lnTo>
                    <a:pt x="237" y="505"/>
                  </a:lnTo>
                  <a:lnTo>
                    <a:pt x="217" y="473"/>
                  </a:lnTo>
                  <a:lnTo>
                    <a:pt x="200" y="440"/>
                  </a:lnTo>
                  <a:lnTo>
                    <a:pt x="185" y="411"/>
                  </a:lnTo>
                  <a:lnTo>
                    <a:pt x="169" y="382"/>
                  </a:lnTo>
                  <a:lnTo>
                    <a:pt x="154" y="355"/>
                  </a:lnTo>
                  <a:lnTo>
                    <a:pt x="139" y="330"/>
                  </a:lnTo>
                  <a:lnTo>
                    <a:pt x="125" y="307"/>
                  </a:lnTo>
                  <a:lnTo>
                    <a:pt x="112" y="286"/>
                  </a:lnTo>
                  <a:lnTo>
                    <a:pt x="98" y="265"/>
                  </a:lnTo>
                  <a:lnTo>
                    <a:pt x="87" y="246"/>
                  </a:lnTo>
                  <a:lnTo>
                    <a:pt x="75" y="231"/>
                  </a:lnTo>
                  <a:lnTo>
                    <a:pt x="66" y="213"/>
                  </a:lnTo>
                  <a:lnTo>
                    <a:pt x="54" y="200"/>
                  </a:lnTo>
                  <a:lnTo>
                    <a:pt x="48" y="190"/>
                  </a:lnTo>
                  <a:lnTo>
                    <a:pt x="43" y="181"/>
                  </a:lnTo>
                  <a:lnTo>
                    <a:pt x="37" y="171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2" y="146"/>
                  </a:lnTo>
                  <a:lnTo>
                    <a:pt x="18" y="138"/>
                  </a:lnTo>
                  <a:lnTo>
                    <a:pt x="14" y="133"/>
                  </a:lnTo>
                  <a:lnTo>
                    <a:pt x="12" y="127"/>
                  </a:lnTo>
                  <a:lnTo>
                    <a:pt x="8" y="121"/>
                  </a:lnTo>
                  <a:lnTo>
                    <a:pt x="6" y="115"/>
                  </a:lnTo>
                  <a:lnTo>
                    <a:pt x="4" y="110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8" y="64"/>
                  </a:lnTo>
                  <a:lnTo>
                    <a:pt x="10" y="56"/>
                  </a:lnTo>
                  <a:lnTo>
                    <a:pt x="16" y="46"/>
                  </a:lnTo>
                  <a:lnTo>
                    <a:pt x="20" y="39"/>
                  </a:lnTo>
                  <a:lnTo>
                    <a:pt x="25" y="31"/>
                  </a:lnTo>
                  <a:lnTo>
                    <a:pt x="31" y="25"/>
                  </a:lnTo>
                  <a:lnTo>
                    <a:pt x="39" y="19"/>
                  </a:lnTo>
                  <a:lnTo>
                    <a:pt x="45" y="14"/>
                  </a:lnTo>
                  <a:lnTo>
                    <a:pt x="54" y="10"/>
                  </a:lnTo>
                  <a:lnTo>
                    <a:pt x="62" y="6"/>
                  </a:lnTo>
                  <a:lnTo>
                    <a:pt x="72" y="4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C:\Users\Meishing\Dropbox\meizhouhuayu\pics\次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1219200"/>
            <a:ext cx="4138246" cy="1219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886200" y="58674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下一次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41148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年次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2766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每次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40386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次日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3276600"/>
            <a:ext cx="17145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上一次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49530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8768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再一次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791200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次等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591422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81000" y="1219200"/>
            <a:ext cx="1676400" cy="1545396"/>
            <a:chOff x="381000" y="1219200"/>
            <a:chExt cx="1676400" cy="1545396"/>
          </a:xfrm>
        </p:grpSpPr>
        <p:pic>
          <p:nvPicPr>
            <p:cNvPr id="2" name="Picture 2" descr="C:\Users\Meishing\Dropbox\meizhouhuayu\pics\37.33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87500"/>
            <a:stretch>
              <a:fillRect/>
            </a:stretch>
          </p:blipFill>
          <p:spPr bwMode="auto">
            <a:xfrm>
              <a:off x="381000" y="1219200"/>
              <a:ext cx="1676400" cy="1545396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1447800" y="1828800"/>
              <a:ext cx="3810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1800" y="990600"/>
            <a:ext cx="1247270" cy="1852130"/>
            <a:chOff x="3827968" y="3126270"/>
            <a:chExt cx="1247270" cy="1852130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964472" y="3126270"/>
              <a:ext cx="401482" cy="418023"/>
            </a:xfrm>
            <a:custGeom>
              <a:avLst/>
              <a:gdLst>
                <a:gd name="T0" fmla="*/ 2147483647 w 1200"/>
                <a:gd name="T1" fmla="*/ 0 h 1211"/>
                <a:gd name="T2" fmla="*/ 2147483647 w 1200"/>
                <a:gd name="T3" fmla="*/ 2147483647 h 1211"/>
                <a:gd name="T4" fmla="*/ 2147483647 w 1200"/>
                <a:gd name="T5" fmla="*/ 2147483647 h 1211"/>
                <a:gd name="T6" fmla="*/ 2147483647 w 1200"/>
                <a:gd name="T7" fmla="*/ 2147483647 h 1211"/>
                <a:gd name="T8" fmla="*/ 2147483647 w 1200"/>
                <a:gd name="T9" fmla="*/ 2147483647 h 1211"/>
                <a:gd name="T10" fmla="*/ 2147483647 w 1200"/>
                <a:gd name="T11" fmla="*/ 2147483647 h 1211"/>
                <a:gd name="T12" fmla="*/ 2147483647 w 1200"/>
                <a:gd name="T13" fmla="*/ 2147483647 h 1211"/>
                <a:gd name="T14" fmla="*/ 2147483647 w 1200"/>
                <a:gd name="T15" fmla="*/ 2147483647 h 1211"/>
                <a:gd name="T16" fmla="*/ 2147483647 w 1200"/>
                <a:gd name="T17" fmla="*/ 2147483647 h 1211"/>
                <a:gd name="T18" fmla="*/ 2147483647 w 1200"/>
                <a:gd name="T19" fmla="*/ 2147483647 h 1211"/>
                <a:gd name="T20" fmla="*/ 2147483647 w 1200"/>
                <a:gd name="T21" fmla="*/ 2147483647 h 1211"/>
                <a:gd name="T22" fmla="*/ 2147483647 w 1200"/>
                <a:gd name="T23" fmla="*/ 2147483647 h 1211"/>
                <a:gd name="T24" fmla="*/ 2147483647 w 1200"/>
                <a:gd name="T25" fmla="*/ 2147483647 h 1211"/>
                <a:gd name="T26" fmla="*/ 2147483647 w 1200"/>
                <a:gd name="T27" fmla="*/ 2147483647 h 1211"/>
                <a:gd name="T28" fmla="*/ 2147483647 w 1200"/>
                <a:gd name="T29" fmla="*/ 2147483647 h 1211"/>
                <a:gd name="T30" fmla="*/ 2147483647 w 1200"/>
                <a:gd name="T31" fmla="*/ 2147483647 h 1211"/>
                <a:gd name="T32" fmla="*/ 2147483647 w 1200"/>
                <a:gd name="T33" fmla="*/ 2147483647 h 1211"/>
                <a:gd name="T34" fmla="*/ 2147483647 w 1200"/>
                <a:gd name="T35" fmla="*/ 2147483647 h 1211"/>
                <a:gd name="T36" fmla="*/ 2147483647 w 1200"/>
                <a:gd name="T37" fmla="*/ 2147483647 h 1211"/>
                <a:gd name="T38" fmla="*/ 2147483647 w 1200"/>
                <a:gd name="T39" fmla="*/ 2147483647 h 1211"/>
                <a:gd name="T40" fmla="*/ 2147483647 w 1200"/>
                <a:gd name="T41" fmla="*/ 2147483647 h 1211"/>
                <a:gd name="T42" fmla="*/ 2147483647 w 1200"/>
                <a:gd name="T43" fmla="*/ 2147483647 h 1211"/>
                <a:gd name="T44" fmla="*/ 2147483647 w 1200"/>
                <a:gd name="T45" fmla="*/ 2147483647 h 1211"/>
                <a:gd name="T46" fmla="*/ 2147483647 w 1200"/>
                <a:gd name="T47" fmla="*/ 2147483647 h 1211"/>
                <a:gd name="T48" fmla="*/ 2147483647 w 1200"/>
                <a:gd name="T49" fmla="*/ 2147483647 h 1211"/>
                <a:gd name="T50" fmla="*/ 2147483647 w 1200"/>
                <a:gd name="T51" fmla="*/ 2147483647 h 1211"/>
                <a:gd name="T52" fmla="*/ 2147483647 w 1200"/>
                <a:gd name="T53" fmla="*/ 2147483647 h 1211"/>
                <a:gd name="T54" fmla="*/ 2147483647 w 1200"/>
                <a:gd name="T55" fmla="*/ 2147483647 h 1211"/>
                <a:gd name="T56" fmla="*/ 2147483647 w 1200"/>
                <a:gd name="T57" fmla="*/ 2147483647 h 1211"/>
                <a:gd name="T58" fmla="*/ 2147483647 w 1200"/>
                <a:gd name="T59" fmla="*/ 2147483647 h 1211"/>
                <a:gd name="T60" fmla="*/ 2147483647 w 1200"/>
                <a:gd name="T61" fmla="*/ 2147483647 h 1211"/>
                <a:gd name="T62" fmla="*/ 2147483647 w 1200"/>
                <a:gd name="T63" fmla="*/ 2147483647 h 1211"/>
                <a:gd name="T64" fmla="*/ 2147483647 w 1200"/>
                <a:gd name="T65" fmla="*/ 2147483647 h 1211"/>
                <a:gd name="T66" fmla="*/ 2147483647 w 1200"/>
                <a:gd name="T67" fmla="*/ 2147483647 h 1211"/>
                <a:gd name="T68" fmla="*/ 2147483647 w 1200"/>
                <a:gd name="T69" fmla="*/ 2147483647 h 1211"/>
                <a:gd name="T70" fmla="*/ 0 w 1200"/>
                <a:gd name="T71" fmla="*/ 2147483647 h 1211"/>
                <a:gd name="T72" fmla="*/ 2147483647 w 1200"/>
                <a:gd name="T73" fmla="*/ 2147483647 h 1211"/>
                <a:gd name="T74" fmla="*/ 2147483647 w 1200"/>
                <a:gd name="T75" fmla="*/ 2147483647 h 1211"/>
                <a:gd name="T76" fmla="*/ 2147483647 w 1200"/>
                <a:gd name="T77" fmla="*/ 2147483647 h 1211"/>
                <a:gd name="T78" fmla="*/ 2147483647 w 1200"/>
                <a:gd name="T79" fmla="*/ 2147483647 h 1211"/>
                <a:gd name="T80" fmla="*/ 2147483647 w 1200"/>
                <a:gd name="T81" fmla="*/ 2147483647 h 1211"/>
                <a:gd name="T82" fmla="*/ 2147483647 w 1200"/>
                <a:gd name="T83" fmla="*/ 2147483647 h 1211"/>
                <a:gd name="T84" fmla="*/ 2147483647 w 1200"/>
                <a:gd name="T85" fmla="*/ 2147483647 h 1211"/>
                <a:gd name="T86" fmla="*/ 2147483647 w 1200"/>
                <a:gd name="T87" fmla="*/ 2147483647 h 1211"/>
                <a:gd name="T88" fmla="*/ 2147483647 w 1200"/>
                <a:gd name="T89" fmla="*/ 2147483647 h 1211"/>
                <a:gd name="T90" fmla="*/ 2147483647 w 1200"/>
                <a:gd name="T91" fmla="*/ 2147483647 h 1211"/>
                <a:gd name="T92" fmla="*/ 2147483647 w 1200"/>
                <a:gd name="T93" fmla="*/ 2147483647 h 1211"/>
                <a:gd name="T94" fmla="*/ 2147483647 w 1200"/>
                <a:gd name="T95" fmla="*/ 2147483647 h 1211"/>
                <a:gd name="T96" fmla="*/ 2147483647 w 1200"/>
                <a:gd name="T97" fmla="*/ 2147483647 h 1211"/>
                <a:gd name="T98" fmla="*/ 2147483647 w 1200"/>
                <a:gd name="T99" fmla="*/ 2147483647 h 1211"/>
                <a:gd name="T100" fmla="*/ 2147483647 w 1200"/>
                <a:gd name="T101" fmla="*/ 2147483647 h 1211"/>
                <a:gd name="T102" fmla="*/ 2147483647 w 1200"/>
                <a:gd name="T103" fmla="*/ 2147483647 h 1211"/>
                <a:gd name="T104" fmla="*/ 2147483647 w 1200"/>
                <a:gd name="T105" fmla="*/ 2147483647 h 1211"/>
                <a:gd name="T106" fmla="*/ 2147483647 w 1200"/>
                <a:gd name="T107" fmla="*/ 0 h 12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0"/>
                <a:gd name="T163" fmla="*/ 0 h 1211"/>
                <a:gd name="T164" fmla="*/ 1200 w 1200"/>
                <a:gd name="T165" fmla="*/ 1211 h 12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0" h="1211">
                  <a:moveTo>
                    <a:pt x="814" y="0"/>
                  </a:moveTo>
                  <a:lnTo>
                    <a:pt x="820" y="0"/>
                  </a:lnTo>
                  <a:lnTo>
                    <a:pt x="827" y="0"/>
                  </a:lnTo>
                  <a:lnTo>
                    <a:pt x="835" y="2"/>
                  </a:lnTo>
                  <a:lnTo>
                    <a:pt x="845" y="4"/>
                  </a:lnTo>
                  <a:lnTo>
                    <a:pt x="854" y="6"/>
                  </a:lnTo>
                  <a:lnTo>
                    <a:pt x="864" y="7"/>
                  </a:lnTo>
                  <a:lnTo>
                    <a:pt x="875" y="11"/>
                  </a:lnTo>
                  <a:lnTo>
                    <a:pt x="889" y="15"/>
                  </a:lnTo>
                  <a:lnTo>
                    <a:pt x="904" y="21"/>
                  </a:lnTo>
                  <a:lnTo>
                    <a:pt x="918" y="25"/>
                  </a:lnTo>
                  <a:lnTo>
                    <a:pt x="935" y="30"/>
                  </a:lnTo>
                  <a:lnTo>
                    <a:pt x="952" y="36"/>
                  </a:lnTo>
                  <a:lnTo>
                    <a:pt x="971" y="42"/>
                  </a:lnTo>
                  <a:lnTo>
                    <a:pt x="990" y="50"/>
                  </a:lnTo>
                  <a:lnTo>
                    <a:pt x="1012" y="57"/>
                  </a:lnTo>
                  <a:lnTo>
                    <a:pt x="1033" y="65"/>
                  </a:lnTo>
                  <a:lnTo>
                    <a:pt x="1052" y="75"/>
                  </a:lnTo>
                  <a:lnTo>
                    <a:pt x="1071" y="82"/>
                  </a:lnTo>
                  <a:lnTo>
                    <a:pt x="1088" y="92"/>
                  </a:lnTo>
                  <a:lnTo>
                    <a:pt x="1106" y="103"/>
                  </a:lnTo>
                  <a:lnTo>
                    <a:pt x="1119" y="113"/>
                  </a:lnTo>
                  <a:lnTo>
                    <a:pt x="1133" y="123"/>
                  </a:lnTo>
                  <a:lnTo>
                    <a:pt x="1146" y="134"/>
                  </a:lnTo>
                  <a:lnTo>
                    <a:pt x="1158" y="144"/>
                  </a:lnTo>
                  <a:lnTo>
                    <a:pt x="1167" y="155"/>
                  </a:lnTo>
                  <a:lnTo>
                    <a:pt x="1175" y="167"/>
                  </a:lnTo>
                  <a:lnTo>
                    <a:pt x="1182" y="176"/>
                  </a:lnTo>
                  <a:lnTo>
                    <a:pt x="1188" y="188"/>
                  </a:lnTo>
                  <a:lnTo>
                    <a:pt x="1194" y="201"/>
                  </a:lnTo>
                  <a:lnTo>
                    <a:pt x="1196" y="213"/>
                  </a:lnTo>
                  <a:lnTo>
                    <a:pt x="1198" y="224"/>
                  </a:lnTo>
                  <a:lnTo>
                    <a:pt x="1200" y="236"/>
                  </a:lnTo>
                  <a:lnTo>
                    <a:pt x="1198" y="247"/>
                  </a:lnTo>
                  <a:lnTo>
                    <a:pt x="1196" y="259"/>
                  </a:lnTo>
                  <a:lnTo>
                    <a:pt x="1192" y="269"/>
                  </a:lnTo>
                  <a:lnTo>
                    <a:pt x="1186" y="280"/>
                  </a:lnTo>
                  <a:lnTo>
                    <a:pt x="1179" y="290"/>
                  </a:lnTo>
                  <a:lnTo>
                    <a:pt x="1171" y="301"/>
                  </a:lnTo>
                  <a:lnTo>
                    <a:pt x="1159" y="311"/>
                  </a:lnTo>
                  <a:lnTo>
                    <a:pt x="1148" y="320"/>
                  </a:lnTo>
                  <a:lnTo>
                    <a:pt x="1134" y="330"/>
                  </a:lnTo>
                  <a:lnTo>
                    <a:pt x="1119" y="341"/>
                  </a:lnTo>
                  <a:lnTo>
                    <a:pt x="1106" y="353"/>
                  </a:lnTo>
                  <a:lnTo>
                    <a:pt x="1092" y="364"/>
                  </a:lnTo>
                  <a:lnTo>
                    <a:pt x="1077" y="376"/>
                  </a:lnTo>
                  <a:lnTo>
                    <a:pt x="1063" y="389"/>
                  </a:lnTo>
                  <a:lnTo>
                    <a:pt x="1050" y="403"/>
                  </a:lnTo>
                  <a:lnTo>
                    <a:pt x="1035" y="418"/>
                  </a:lnTo>
                  <a:lnTo>
                    <a:pt x="1021" y="432"/>
                  </a:lnTo>
                  <a:lnTo>
                    <a:pt x="1006" y="447"/>
                  </a:lnTo>
                  <a:lnTo>
                    <a:pt x="992" y="462"/>
                  </a:lnTo>
                  <a:lnTo>
                    <a:pt x="977" y="480"/>
                  </a:lnTo>
                  <a:lnTo>
                    <a:pt x="962" y="497"/>
                  </a:lnTo>
                  <a:lnTo>
                    <a:pt x="948" y="514"/>
                  </a:lnTo>
                  <a:lnTo>
                    <a:pt x="933" y="532"/>
                  </a:lnTo>
                  <a:lnTo>
                    <a:pt x="918" y="551"/>
                  </a:lnTo>
                  <a:lnTo>
                    <a:pt x="889" y="583"/>
                  </a:lnTo>
                  <a:lnTo>
                    <a:pt x="860" y="616"/>
                  </a:lnTo>
                  <a:lnTo>
                    <a:pt x="831" y="647"/>
                  </a:lnTo>
                  <a:lnTo>
                    <a:pt x="802" y="675"/>
                  </a:lnTo>
                  <a:lnTo>
                    <a:pt x="774" y="706"/>
                  </a:lnTo>
                  <a:lnTo>
                    <a:pt x="743" y="735"/>
                  </a:lnTo>
                  <a:lnTo>
                    <a:pt x="714" y="764"/>
                  </a:lnTo>
                  <a:lnTo>
                    <a:pt x="683" y="791"/>
                  </a:lnTo>
                  <a:lnTo>
                    <a:pt x="655" y="818"/>
                  </a:lnTo>
                  <a:lnTo>
                    <a:pt x="624" y="844"/>
                  </a:lnTo>
                  <a:lnTo>
                    <a:pt x="595" y="871"/>
                  </a:lnTo>
                  <a:lnTo>
                    <a:pt x="564" y="896"/>
                  </a:lnTo>
                  <a:lnTo>
                    <a:pt x="534" y="921"/>
                  </a:lnTo>
                  <a:lnTo>
                    <a:pt x="503" y="944"/>
                  </a:lnTo>
                  <a:lnTo>
                    <a:pt x="472" y="967"/>
                  </a:lnTo>
                  <a:lnTo>
                    <a:pt x="441" y="990"/>
                  </a:lnTo>
                  <a:lnTo>
                    <a:pt x="422" y="1008"/>
                  </a:lnTo>
                  <a:lnTo>
                    <a:pt x="401" y="1023"/>
                  </a:lnTo>
                  <a:lnTo>
                    <a:pt x="382" y="1038"/>
                  </a:lnTo>
                  <a:lnTo>
                    <a:pt x="363" y="1052"/>
                  </a:lnTo>
                  <a:lnTo>
                    <a:pt x="344" y="1065"/>
                  </a:lnTo>
                  <a:lnTo>
                    <a:pt x="326" y="1079"/>
                  </a:lnTo>
                  <a:lnTo>
                    <a:pt x="309" y="1090"/>
                  </a:lnTo>
                  <a:lnTo>
                    <a:pt x="292" y="1102"/>
                  </a:lnTo>
                  <a:lnTo>
                    <a:pt x="274" y="1113"/>
                  </a:lnTo>
                  <a:lnTo>
                    <a:pt x="257" y="1123"/>
                  </a:lnTo>
                  <a:lnTo>
                    <a:pt x="242" y="1130"/>
                  </a:lnTo>
                  <a:lnTo>
                    <a:pt x="225" y="1138"/>
                  </a:lnTo>
                  <a:lnTo>
                    <a:pt x="209" y="1146"/>
                  </a:lnTo>
                  <a:lnTo>
                    <a:pt x="194" y="1153"/>
                  </a:lnTo>
                  <a:lnTo>
                    <a:pt x="180" y="1157"/>
                  </a:lnTo>
                  <a:lnTo>
                    <a:pt x="165" y="1163"/>
                  </a:lnTo>
                  <a:lnTo>
                    <a:pt x="148" y="1175"/>
                  </a:lnTo>
                  <a:lnTo>
                    <a:pt x="130" y="1184"/>
                  </a:lnTo>
                  <a:lnTo>
                    <a:pt x="115" y="1192"/>
                  </a:lnTo>
                  <a:lnTo>
                    <a:pt x="100" y="1198"/>
                  </a:lnTo>
                  <a:lnTo>
                    <a:pt x="88" y="1203"/>
                  </a:lnTo>
                  <a:lnTo>
                    <a:pt x="77" y="1207"/>
                  </a:lnTo>
                  <a:lnTo>
                    <a:pt x="65" y="1209"/>
                  </a:lnTo>
                  <a:lnTo>
                    <a:pt x="58" y="1211"/>
                  </a:lnTo>
                  <a:lnTo>
                    <a:pt x="50" y="1211"/>
                  </a:lnTo>
                  <a:lnTo>
                    <a:pt x="42" y="1209"/>
                  </a:lnTo>
                  <a:lnTo>
                    <a:pt x="36" y="1209"/>
                  </a:lnTo>
                  <a:lnTo>
                    <a:pt x="31" y="1209"/>
                  </a:lnTo>
                  <a:lnTo>
                    <a:pt x="25" y="1207"/>
                  </a:lnTo>
                  <a:lnTo>
                    <a:pt x="21" y="1205"/>
                  </a:lnTo>
                  <a:lnTo>
                    <a:pt x="17" y="1203"/>
                  </a:lnTo>
                  <a:lnTo>
                    <a:pt x="13" y="1201"/>
                  </a:lnTo>
                  <a:lnTo>
                    <a:pt x="6" y="1198"/>
                  </a:lnTo>
                  <a:lnTo>
                    <a:pt x="2" y="1190"/>
                  </a:lnTo>
                  <a:lnTo>
                    <a:pt x="0" y="1184"/>
                  </a:lnTo>
                  <a:lnTo>
                    <a:pt x="0" y="1175"/>
                  </a:lnTo>
                  <a:lnTo>
                    <a:pt x="48" y="1127"/>
                  </a:lnTo>
                  <a:lnTo>
                    <a:pt x="96" y="1079"/>
                  </a:lnTo>
                  <a:lnTo>
                    <a:pt x="144" y="1027"/>
                  </a:lnTo>
                  <a:lnTo>
                    <a:pt x="192" y="977"/>
                  </a:lnTo>
                  <a:lnTo>
                    <a:pt x="240" y="923"/>
                  </a:lnTo>
                  <a:lnTo>
                    <a:pt x="284" y="869"/>
                  </a:lnTo>
                  <a:lnTo>
                    <a:pt x="330" y="816"/>
                  </a:lnTo>
                  <a:lnTo>
                    <a:pt x="372" y="760"/>
                  </a:lnTo>
                  <a:lnTo>
                    <a:pt x="401" y="725"/>
                  </a:lnTo>
                  <a:lnTo>
                    <a:pt x="428" y="691"/>
                  </a:lnTo>
                  <a:lnTo>
                    <a:pt x="455" y="656"/>
                  </a:lnTo>
                  <a:lnTo>
                    <a:pt x="480" y="624"/>
                  </a:lnTo>
                  <a:lnTo>
                    <a:pt x="505" y="589"/>
                  </a:lnTo>
                  <a:lnTo>
                    <a:pt x="530" y="556"/>
                  </a:lnTo>
                  <a:lnTo>
                    <a:pt x="553" y="524"/>
                  </a:lnTo>
                  <a:lnTo>
                    <a:pt x="574" y="491"/>
                  </a:lnTo>
                  <a:lnTo>
                    <a:pt x="595" y="460"/>
                  </a:lnTo>
                  <a:lnTo>
                    <a:pt x="614" y="428"/>
                  </a:lnTo>
                  <a:lnTo>
                    <a:pt x="633" y="397"/>
                  </a:lnTo>
                  <a:lnTo>
                    <a:pt x="651" y="364"/>
                  </a:lnTo>
                  <a:lnTo>
                    <a:pt x="668" y="334"/>
                  </a:lnTo>
                  <a:lnTo>
                    <a:pt x="683" y="303"/>
                  </a:lnTo>
                  <a:lnTo>
                    <a:pt x="699" y="272"/>
                  </a:lnTo>
                  <a:lnTo>
                    <a:pt x="712" y="244"/>
                  </a:lnTo>
                  <a:lnTo>
                    <a:pt x="716" y="234"/>
                  </a:lnTo>
                  <a:lnTo>
                    <a:pt x="722" y="226"/>
                  </a:lnTo>
                  <a:lnTo>
                    <a:pt x="726" y="217"/>
                  </a:lnTo>
                  <a:lnTo>
                    <a:pt x="729" y="207"/>
                  </a:lnTo>
                  <a:lnTo>
                    <a:pt x="733" y="196"/>
                  </a:lnTo>
                  <a:lnTo>
                    <a:pt x="737" y="186"/>
                  </a:lnTo>
                  <a:lnTo>
                    <a:pt x="739" y="174"/>
                  </a:lnTo>
                  <a:lnTo>
                    <a:pt x="743" y="161"/>
                  </a:lnTo>
                  <a:lnTo>
                    <a:pt x="745" y="149"/>
                  </a:lnTo>
                  <a:lnTo>
                    <a:pt x="747" y="136"/>
                  </a:lnTo>
                  <a:lnTo>
                    <a:pt x="749" y="121"/>
                  </a:lnTo>
                  <a:lnTo>
                    <a:pt x="749" y="107"/>
                  </a:lnTo>
                  <a:lnTo>
                    <a:pt x="751" y="92"/>
                  </a:lnTo>
                  <a:lnTo>
                    <a:pt x="751" y="75"/>
                  </a:lnTo>
                  <a:lnTo>
                    <a:pt x="751" y="57"/>
                  </a:lnTo>
                  <a:lnTo>
                    <a:pt x="752" y="40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4" y="27"/>
                  </a:lnTo>
                  <a:lnTo>
                    <a:pt x="756" y="21"/>
                  </a:lnTo>
                  <a:lnTo>
                    <a:pt x="758" y="17"/>
                  </a:lnTo>
                  <a:lnTo>
                    <a:pt x="760" y="15"/>
                  </a:lnTo>
                  <a:lnTo>
                    <a:pt x="764" y="11"/>
                  </a:lnTo>
                  <a:lnTo>
                    <a:pt x="768" y="9"/>
                  </a:lnTo>
                  <a:lnTo>
                    <a:pt x="777" y="4"/>
                  </a:lnTo>
                  <a:lnTo>
                    <a:pt x="787" y="2"/>
                  </a:lnTo>
                  <a:lnTo>
                    <a:pt x="800" y="0"/>
                  </a:lnTo>
                  <a:lnTo>
                    <a:pt x="81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152499" y="3238708"/>
              <a:ext cx="471072" cy="378704"/>
            </a:xfrm>
            <a:custGeom>
              <a:avLst/>
              <a:gdLst>
                <a:gd name="T0" fmla="*/ 2147483647 w 1408"/>
                <a:gd name="T1" fmla="*/ 2147483647 h 1098"/>
                <a:gd name="T2" fmla="*/ 2147483647 w 1408"/>
                <a:gd name="T3" fmla="*/ 2147483647 h 1098"/>
                <a:gd name="T4" fmla="*/ 2147483647 w 1408"/>
                <a:gd name="T5" fmla="*/ 2147483647 h 1098"/>
                <a:gd name="T6" fmla="*/ 2147483647 w 1408"/>
                <a:gd name="T7" fmla="*/ 2147483647 h 1098"/>
                <a:gd name="T8" fmla="*/ 2147483647 w 1408"/>
                <a:gd name="T9" fmla="*/ 2147483647 h 1098"/>
                <a:gd name="T10" fmla="*/ 2147483647 w 1408"/>
                <a:gd name="T11" fmla="*/ 2147483647 h 1098"/>
                <a:gd name="T12" fmla="*/ 2147483647 w 1408"/>
                <a:gd name="T13" fmla="*/ 2147483647 h 1098"/>
                <a:gd name="T14" fmla="*/ 2147483647 w 1408"/>
                <a:gd name="T15" fmla="*/ 2147483647 h 1098"/>
                <a:gd name="T16" fmla="*/ 2147483647 w 1408"/>
                <a:gd name="T17" fmla="*/ 2147483647 h 1098"/>
                <a:gd name="T18" fmla="*/ 2147483647 w 1408"/>
                <a:gd name="T19" fmla="*/ 2147483647 h 1098"/>
                <a:gd name="T20" fmla="*/ 2147483647 w 1408"/>
                <a:gd name="T21" fmla="*/ 2147483647 h 1098"/>
                <a:gd name="T22" fmla="*/ 2147483647 w 1408"/>
                <a:gd name="T23" fmla="*/ 2147483647 h 1098"/>
                <a:gd name="T24" fmla="*/ 2147483647 w 1408"/>
                <a:gd name="T25" fmla="*/ 2147483647 h 1098"/>
                <a:gd name="T26" fmla="*/ 2147483647 w 1408"/>
                <a:gd name="T27" fmla="*/ 2147483647 h 1098"/>
                <a:gd name="T28" fmla="*/ 2147483647 w 1408"/>
                <a:gd name="T29" fmla="*/ 2147483647 h 1098"/>
                <a:gd name="T30" fmla="*/ 2147483647 w 1408"/>
                <a:gd name="T31" fmla="*/ 2147483647 h 1098"/>
                <a:gd name="T32" fmla="*/ 2147483647 w 1408"/>
                <a:gd name="T33" fmla="*/ 2147483647 h 1098"/>
                <a:gd name="T34" fmla="*/ 2147483647 w 1408"/>
                <a:gd name="T35" fmla="*/ 2147483647 h 1098"/>
                <a:gd name="T36" fmla="*/ 2147483647 w 1408"/>
                <a:gd name="T37" fmla="*/ 2147483647 h 1098"/>
                <a:gd name="T38" fmla="*/ 2147483647 w 1408"/>
                <a:gd name="T39" fmla="*/ 2147483647 h 1098"/>
                <a:gd name="T40" fmla="*/ 2147483647 w 1408"/>
                <a:gd name="T41" fmla="*/ 2147483647 h 1098"/>
                <a:gd name="T42" fmla="*/ 2147483647 w 1408"/>
                <a:gd name="T43" fmla="*/ 2147483647 h 1098"/>
                <a:gd name="T44" fmla="*/ 2147483647 w 1408"/>
                <a:gd name="T45" fmla="*/ 2147483647 h 1098"/>
                <a:gd name="T46" fmla="*/ 2147483647 w 1408"/>
                <a:gd name="T47" fmla="*/ 2147483647 h 1098"/>
                <a:gd name="T48" fmla="*/ 2147483647 w 1408"/>
                <a:gd name="T49" fmla="*/ 2147483647 h 1098"/>
                <a:gd name="T50" fmla="*/ 2147483647 w 1408"/>
                <a:gd name="T51" fmla="*/ 2147483647 h 1098"/>
                <a:gd name="T52" fmla="*/ 2147483647 w 1408"/>
                <a:gd name="T53" fmla="*/ 2147483647 h 1098"/>
                <a:gd name="T54" fmla="*/ 2147483647 w 1408"/>
                <a:gd name="T55" fmla="*/ 2147483647 h 1098"/>
                <a:gd name="T56" fmla="*/ 2147483647 w 1408"/>
                <a:gd name="T57" fmla="*/ 2147483647 h 1098"/>
                <a:gd name="T58" fmla="*/ 2147483647 w 1408"/>
                <a:gd name="T59" fmla="*/ 2147483647 h 1098"/>
                <a:gd name="T60" fmla="*/ 2147483647 w 1408"/>
                <a:gd name="T61" fmla="*/ 2147483647 h 1098"/>
                <a:gd name="T62" fmla="*/ 2147483647 w 1408"/>
                <a:gd name="T63" fmla="*/ 2147483647 h 1098"/>
                <a:gd name="T64" fmla="*/ 2147483647 w 1408"/>
                <a:gd name="T65" fmla="*/ 2147483647 h 1098"/>
                <a:gd name="T66" fmla="*/ 2147483647 w 1408"/>
                <a:gd name="T67" fmla="*/ 2147483647 h 1098"/>
                <a:gd name="T68" fmla="*/ 2147483647 w 1408"/>
                <a:gd name="T69" fmla="*/ 2147483647 h 1098"/>
                <a:gd name="T70" fmla="*/ 2147483647 w 1408"/>
                <a:gd name="T71" fmla="*/ 2147483647 h 1098"/>
                <a:gd name="T72" fmla="*/ 2147483647 w 1408"/>
                <a:gd name="T73" fmla="*/ 2147483647 h 1098"/>
                <a:gd name="T74" fmla="*/ 2147483647 w 1408"/>
                <a:gd name="T75" fmla="*/ 2147483647 h 1098"/>
                <a:gd name="T76" fmla="*/ 2147483647 w 1408"/>
                <a:gd name="T77" fmla="*/ 2147483647 h 1098"/>
                <a:gd name="T78" fmla="*/ 2147483647 w 1408"/>
                <a:gd name="T79" fmla="*/ 2147483647 h 1098"/>
                <a:gd name="T80" fmla="*/ 2147483647 w 1408"/>
                <a:gd name="T81" fmla="*/ 2147483647 h 1098"/>
                <a:gd name="T82" fmla="*/ 2147483647 w 1408"/>
                <a:gd name="T83" fmla="*/ 2147483647 h 1098"/>
                <a:gd name="T84" fmla="*/ 0 w 1408"/>
                <a:gd name="T85" fmla="*/ 2147483647 h 1098"/>
                <a:gd name="T86" fmla="*/ 2147483647 w 1408"/>
                <a:gd name="T87" fmla="*/ 2147483647 h 1098"/>
                <a:gd name="T88" fmla="*/ 2147483647 w 1408"/>
                <a:gd name="T89" fmla="*/ 2147483647 h 1098"/>
                <a:gd name="T90" fmla="*/ 2147483647 w 1408"/>
                <a:gd name="T91" fmla="*/ 2147483647 h 1098"/>
                <a:gd name="T92" fmla="*/ 2147483647 w 1408"/>
                <a:gd name="T93" fmla="*/ 2147483647 h 1098"/>
                <a:gd name="T94" fmla="*/ 2147483647 w 1408"/>
                <a:gd name="T95" fmla="*/ 2147483647 h 1098"/>
                <a:gd name="T96" fmla="*/ 2147483647 w 1408"/>
                <a:gd name="T97" fmla="*/ 2147483647 h 1098"/>
                <a:gd name="T98" fmla="*/ 2147483647 w 1408"/>
                <a:gd name="T99" fmla="*/ 2147483647 h 1098"/>
                <a:gd name="T100" fmla="*/ 2147483647 w 1408"/>
                <a:gd name="T101" fmla="*/ 2147483647 h 1098"/>
                <a:gd name="T102" fmla="*/ 2147483647 w 1408"/>
                <a:gd name="T103" fmla="*/ 2147483647 h 1098"/>
                <a:gd name="T104" fmla="*/ 2147483647 w 1408"/>
                <a:gd name="T105" fmla="*/ 2147483647 h 1098"/>
                <a:gd name="T106" fmla="*/ 2147483647 w 1408"/>
                <a:gd name="T107" fmla="*/ 2147483647 h 1098"/>
                <a:gd name="T108" fmla="*/ 2147483647 w 1408"/>
                <a:gd name="T109" fmla="*/ 0 h 10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8"/>
                <a:gd name="T166" fmla="*/ 0 h 1098"/>
                <a:gd name="T167" fmla="*/ 1408 w 1408"/>
                <a:gd name="T168" fmla="*/ 1098 h 10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8" h="1098">
                  <a:moveTo>
                    <a:pt x="1016" y="0"/>
                  </a:moveTo>
                  <a:lnTo>
                    <a:pt x="1024" y="0"/>
                  </a:lnTo>
                  <a:lnTo>
                    <a:pt x="1031" y="0"/>
                  </a:lnTo>
                  <a:lnTo>
                    <a:pt x="1041" y="2"/>
                  </a:lnTo>
                  <a:lnTo>
                    <a:pt x="1050" y="6"/>
                  </a:lnTo>
                  <a:lnTo>
                    <a:pt x="1060" y="8"/>
                  </a:lnTo>
                  <a:lnTo>
                    <a:pt x="1072" y="12"/>
                  </a:lnTo>
                  <a:lnTo>
                    <a:pt x="1085" y="15"/>
                  </a:lnTo>
                  <a:lnTo>
                    <a:pt x="1098" y="21"/>
                  </a:lnTo>
                  <a:lnTo>
                    <a:pt x="1112" y="27"/>
                  </a:lnTo>
                  <a:lnTo>
                    <a:pt x="1127" y="33"/>
                  </a:lnTo>
                  <a:lnTo>
                    <a:pt x="1143" y="38"/>
                  </a:lnTo>
                  <a:lnTo>
                    <a:pt x="1160" y="46"/>
                  </a:lnTo>
                  <a:lnTo>
                    <a:pt x="1177" y="56"/>
                  </a:lnTo>
                  <a:lnTo>
                    <a:pt x="1194" y="63"/>
                  </a:lnTo>
                  <a:lnTo>
                    <a:pt x="1214" y="73"/>
                  </a:lnTo>
                  <a:lnTo>
                    <a:pt x="1235" y="83"/>
                  </a:lnTo>
                  <a:lnTo>
                    <a:pt x="1256" y="92"/>
                  </a:lnTo>
                  <a:lnTo>
                    <a:pt x="1275" y="102"/>
                  </a:lnTo>
                  <a:lnTo>
                    <a:pt x="1292" y="110"/>
                  </a:lnTo>
                  <a:lnTo>
                    <a:pt x="1310" y="119"/>
                  </a:lnTo>
                  <a:lnTo>
                    <a:pt x="1325" y="129"/>
                  </a:lnTo>
                  <a:lnTo>
                    <a:pt x="1338" y="140"/>
                  </a:lnTo>
                  <a:lnTo>
                    <a:pt x="1352" y="150"/>
                  </a:lnTo>
                  <a:lnTo>
                    <a:pt x="1363" y="159"/>
                  </a:lnTo>
                  <a:lnTo>
                    <a:pt x="1373" y="171"/>
                  </a:lnTo>
                  <a:lnTo>
                    <a:pt x="1383" y="181"/>
                  </a:lnTo>
                  <a:lnTo>
                    <a:pt x="1390" y="192"/>
                  </a:lnTo>
                  <a:lnTo>
                    <a:pt x="1396" y="202"/>
                  </a:lnTo>
                  <a:lnTo>
                    <a:pt x="1400" y="213"/>
                  </a:lnTo>
                  <a:lnTo>
                    <a:pt x="1404" y="225"/>
                  </a:lnTo>
                  <a:lnTo>
                    <a:pt x="1406" y="236"/>
                  </a:lnTo>
                  <a:lnTo>
                    <a:pt x="1408" y="250"/>
                  </a:lnTo>
                  <a:lnTo>
                    <a:pt x="1406" y="255"/>
                  </a:lnTo>
                  <a:lnTo>
                    <a:pt x="1406" y="261"/>
                  </a:lnTo>
                  <a:lnTo>
                    <a:pt x="1402" y="267"/>
                  </a:lnTo>
                  <a:lnTo>
                    <a:pt x="1400" y="273"/>
                  </a:lnTo>
                  <a:lnTo>
                    <a:pt x="1394" y="278"/>
                  </a:lnTo>
                  <a:lnTo>
                    <a:pt x="1390" y="284"/>
                  </a:lnTo>
                  <a:lnTo>
                    <a:pt x="1384" y="292"/>
                  </a:lnTo>
                  <a:lnTo>
                    <a:pt x="1377" y="298"/>
                  </a:lnTo>
                  <a:lnTo>
                    <a:pt x="1369" y="305"/>
                  </a:lnTo>
                  <a:lnTo>
                    <a:pt x="1361" y="311"/>
                  </a:lnTo>
                  <a:lnTo>
                    <a:pt x="1352" y="319"/>
                  </a:lnTo>
                  <a:lnTo>
                    <a:pt x="1340" y="326"/>
                  </a:lnTo>
                  <a:lnTo>
                    <a:pt x="1331" y="334"/>
                  </a:lnTo>
                  <a:lnTo>
                    <a:pt x="1317" y="340"/>
                  </a:lnTo>
                  <a:lnTo>
                    <a:pt x="1306" y="348"/>
                  </a:lnTo>
                  <a:lnTo>
                    <a:pt x="1292" y="357"/>
                  </a:lnTo>
                  <a:lnTo>
                    <a:pt x="1269" y="374"/>
                  </a:lnTo>
                  <a:lnTo>
                    <a:pt x="1244" y="396"/>
                  </a:lnTo>
                  <a:lnTo>
                    <a:pt x="1219" y="417"/>
                  </a:lnTo>
                  <a:lnTo>
                    <a:pt x="1194" y="440"/>
                  </a:lnTo>
                  <a:lnTo>
                    <a:pt x="1168" y="465"/>
                  </a:lnTo>
                  <a:lnTo>
                    <a:pt x="1139" y="492"/>
                  </a:lnTo>
                  <a:lnTo>
                    <a:pt x="1110" y="518"/>
                  </a:lnTo>
                  <a:lnTo>
                    <a:pt x="1081" y="547"/>
                  </a:lnTo>
                  <a:lnTo>
                    <a:pt x="1050" y="578"/>
                  </a:lnTo>
                  <a:lnTo>
                    <a:pt x="1018" y="611"/>
                  </a:lnTo>
                  <a:lnTo>
                    <a:pt x="985" y="643"/>
                  </a:lnTo>
                  <a:lnTo>
                    <a:pt x="953" y="680"/>
                  </a:lnTo>
                  <a:lnTo>
                    <a:pt x="918" y="716"/>
                  </a:lnTo>
                  <a:lnTo>
                    <a:pt x="882" y="755"/>
                  </a:lnTo>
                  <a:lnTo>
                    <a:pt x="847" y="795"/>
                  </a:lnTo>
                  <a:lnTo>
                    <a:pt x="811" y="837"/>
                  </a:lnTo>
                  <a:lnTo>
                    <a:pt x="793" y="852"/>
                  </a:lnTo>
                  <a:lnTo>
                    <a:pt x="778" y="870"/>
                  </a:lnTo>
                  <a:lnTo>
                    <a:pt x="763" y="883"/>
                  </a:lnTo>
                  <a:lnTo>
                    <a:pt x="749" y="899"/>
                  </a:lnTo>
                  <a:lnTo>
                    <a:pt x="734" y="912"/>
                  </a:lnTo>
                  <a:lnTo>
                    <a:pt x="720" y="925"/>
                  </a:lnTo>
                  <a:lnTo>
                    <a:pt x="705" y="939"/>
                  </a:lnTo>
                  <a:lnTo>
                    <a:pt x="691" y="952"/>
                  </a:lnTo>
                  <a:lnTo>
                    <a:pt x="678" y="964"/>
                  </a:lnTo>
                  <a:lnTo>
                    <a:pt x="667" y="975"/>
                  </a:lnTo>
                  <a:lnTo>
                    <a:pt x="653" y="987"/>
                  </a:lnTo>
                  <a:lnTo>
                    <a:pt x="640" y="996"/>
                  </a:lnTo>
                  <a:lnTo>
                    <a:pt x="628" y="1006"/>
                  </a:lnTo>
                  <a:lnTo>
                    <a:pt x="617" y="1016"/>
                  </a:lnTo>
                  <a:lnTo>
                    <a:pt x="605" y="1025"/>
                  </a:lnTo>
                  <a:lnTo>
                    <a:pt x="594" y="1033"/>
                  </a:lnTo>
                  <a:lnTo>
                    <a:pt x="584" y="1041"/>
                  </a:lnTo>
                  <a:lnTo>
                    <a:pt x="572" y="1048"/>
                  </a:lnTo>
                  <a:lnTo>
                    <a:pt x="563" y="1056"/>
                  </a:lnTo>
                  <a:lnTo>
                    <a:pt x="553" y="1062"/>
                  </a:lnTo>
                  <a:lnTo>
                    <a:pt x="544" y="1067"/>
                  </a:lnTo>
                  <a:lnTo>
                    <a:pt x="534" y="1073"/>
                  </a:lnTo>
                  <a:lnTo>
                    <a:pt x="524" y="1077"/>
                  </a:lnTo>
                  <a:lnTo>
                    <a:pt x="517" y="1083"/>
                  </a:lnTo>
                  <a:lnTo>
                    <a:pt x="509" y="1087"/>
                  </a:lnTo>
                  <a:lnTo>
                    <a:pt x="501" y="1089"/>
                  </a:lnTo>
                  <a:lnTo>
                    <a:pt x="494" y="1092"/>
                  </a:lnTo>
                  <a:lnTo>
                    <a:pt x="486" y="1094"/>
                  </a:lnTo>
                  <a:lnTo>
                    <a:pt x="478" y="1096"/>
                  </a:lnTo>
                  <a:lnTo>
                    <a:pt x="473" y="1098"/>
                  </a:lnTo>
                  <a:lnTo>
                    <a:pt x="465" y="1098"/>
                  </a:lnTo>
                  <a:lnTo>
                    <a:pt x="459" y="1098"/>
                  </a:lnTo>
                  <a:lnTo>
                    <a:pt x="448" y="1098"/>
                  </a:lnTo>
                  <a:lnTo>
                    <a:pt x="436" y="1096"/>
                  </a:lnTo>
                  <a:lnTo>
                    <a:pt x="428" y="1092"/>
                  </a:lnTo>
                  <a:lnTo>
                    <a:pt x="421" y="1089"/>
                  </a:lnTo>
                  <a:lnTo>
                    <a:pt x="415" y="1083"/>
                  </a:lnTo>
                  <a:lnTo>
                    <a:pt x="411" y="1075"/>
                  </a:lnTo>
                  <a:lnTo>
                    <a:pt x="407" y="1067"/>
                  </a:lnTo>
                  <a:lnTo>
                    <a:pt x="407" y="1058"/>
                  </a:lnTo>
                  <a:lnTo>
                    <a:pt x="436" y="1008"/>
                  </a:lnTo>
                  <a:lnTo>
                    <a:pt x="463" y="962"/>
                  </a:lnTo>
                  <a:lnTo>
                    <a:pt x="490" y="916"/>
                  </a:lnTo>
                  <a:lnTo>
                    <a:pt x="515" y="870"/>
                  </a:lnTo>
                  <a:lnTo>
                    <a:pt x="540" y="827"/>
                  </a:lnTo>
                  <a:lnTo>
                    <a:pt x="563" y="785"/>
                  </a:lnTo>
                  <a:lnTo>
                    <a:pt x="586" y="745"/>
                  </a:lnTo>
                  <a:lnTo>
                    <a:pt x="609" y="705"/>
                  </a:lnTo>
                  <a:lnTo>
                    <a:pt x="628" y="666"/>
                  </a:lnTo>
                  <a:lnTo>
                    <a:pt x="647" y="630"/>
                  </a:lnTo>
                  <a:lnTo>
                    <a:pt x="667" y="593"/>
                  </a:lnTo>
                  <a:lnTo>
                    <a:pt x="684" y="559"/>
                  </a:lnTo>
                  <a:lnTo>
                    <a:pt x="699" y="526"/>
                  </a:lnTo>
                  <a:lnTo>
                    <a:pt x="715" y="493"/>
                  </a:lnTo>
                  <a:lnTo>
                    <a:pt x="728" y="463"/>
                  </a:lnTo>
                  <a:lnTo>
                    <a:pt x="741" y="434"/>
                  </a:lnTo>
                  <a:lnTo>
                    <a:pt x="739" y="422"/>
                  </a:lnTo>
                  <a:lnTo>
                    <a:pt x="738" y="413"/>
                  </a:lnTo>
                  <a:lnTo>
                    <a:pt x="736" y="405"/>
                  </a:lnTo>
                  <a:lnTo>
                    <a:pt x="732" y="397"/>
                  </a:lnTo>
                  <a:lnTo>
                    <a:pt x="726" y="394"/>
                  </a:lnTo>
                  <a:lnTo>
                    <a:pt x="718" y="388"/>
                  </a:lnTo>
                  <a:lnTo>
                    <a:pt x="711" y="386"/>
                  </a:lnTo>
                  <a:lnTo>
                    <a:pt x="701" y="386"/>
                  </a:lnTo>
                  <a:lnTo>
                    <a:pt x="665" y="397"/>
                  </a:lnTo>
                  <a:lnTo>
                    <a:pt x="628" y="409"/>
                  </a:lnTo>
                  <a:lnTo>
                    <a:pt x="594" y="421"/>
                  </a:lnTo>
                  <a:lnTo>
                    <a:pt x="563" y="430"/>
                  </a:lnTo>
                  <a:lnTo>
                    <a:pt x="532" y="438"/>
                  </a:lnTo>
                  <a:lnTo>
                    <a:pt x="501" y="447"/>
                  </a:lnTo>
                  <a:lnTo>
                    <a:pt x="475" y="455"/>
                  </a:lnTo>
                  <a:lnTo>
                    <a:pt x="448" y="461"/>
                  </a:lnTo>
                  <a:lnTo>
                    <a:pt x="423" y="467"/>
                  </a:lnTo>
                  <a:lnTo>
                    <a:pt x="402" y="472"/>
                  </a:lnTo>
                  <a:lnTo>
                    <a:pt x="379" y="476"/>
                  </a:lnTo>
                  <a:lnTo>
                    <a:pt x="359" y="480"/>
                  </a:lnTo>
                  <a:lnTo>
                    <a:pt x="342" y="484"/>
                  </a:lnTo>
                  <a:lnTo>
                    <a:pt x="325" y="486"/>
                  </a:lnTo>
                  <a:lnTo>
                    <a:pt x="311" y="486"/>
                  </a:lnTo>
                  <a:lnTo>
                    <a:pt x="298" y="488"/>
                  </a:lnTo>
                  <a:lnTo>
                    <a:pt x="269" y="486"/>
                  </a:lnTo>
                  <a:lnTo>
                    <a:pt x="242" y="486"/>
                  </a:lnTo>
                  <a:lnTo>
                    <a:pt x="215" y="484"/>
                  </a:lnTo>
                  <a:lnTo>
                    <a:pt x="192" y="484"/>
                  </a:lnTo>
                  <a:lnTo>
                    <a:pt x="181" y="482"/>
                  </a:lnTo>
                  <a:lnTo>
                    <a:pt x="169" y="482"/>
                  </a:lnTo>
                  <a:lnTo>
                    <a:pt x="160" y="480"/>
                  </a:lnTo>
                  <a:lnTo>
                    <a:pt x="148" y="480"/>
                  </a:lnTo>
                  <a:lnTo>
                    <a:pt x="141" y="478"/>
                  </a:lnTo>
                  <a:lnTo>
                    <a:pt x="131" y="476"/>
                  </a:lnTo>
                  <a:lnTo>
                    <a:pt x="123" y="476"/>
                  </a:lnTo>
                  <a:lnTo>
                    <a:pt x="116" y="474"/>
                  </a:lnTo>
                  <a:lnTo>
                    <a:pt x="100" y="468"/>
                  </a:lnTo>
                  <a:lnTo>
                    <a:pt x="89" y="463"/>
                  </a:lnTo>
                  <a:lnTo>
                    <a:pt x="77" y="457"/>
                  </a:lnTo>
                  <a:lnTo>
                    <a:pt x="66" y="451"/>
                  </a:lnTo>
                  <a:lnTo>
                    <a:pt x="54" y="445"/>
                  </a:lnTo>
                  <a:lnTo>
                    <a:pt x="46" y="438"/>
                  </a:lnTo>
                  <a:lnTo>
                    <a:pt x="37" y="432"/>
                  </a:lnTo>
                  <a:lnTo>
                    <a:pt x="29" y="424"/>
                  </a:lnTo>
                  <a:lnTo>
                    <a:pt x="23" y="419"/>
                  </a:lnTo>
                  <a:lnTo>
                    <a:pt x="16" y="411"/>
                  </a:lnTo>
                  <a:lnTo>
                    <a:pt x="12" y="403"/>
                  </a:lnTo>
                  <a:lnTo>
                    <a:pt x="8" y="396"/>
                  </a:lnTo>
                  <a:lnTo>
                    <a:pt x="4" y="388"/>
                  </a:lnTo>
                  <a:lnTo>
                    <a:pt x="2" y="380"/>
                  </a:lnTo>
                  <a:lnTo>
                    <a:pt x="0" y="371"/>
                  </a:lnTo>
                  <a:lnTo>
                    <a:pt x="0" y="363"/>
                  </a:lnTo>
                  <a:lnTo>
                    <a:pt x="2" y="357"/>
                  </a:lnTo>
                  <a:lnTo>
                    <a:pt x="4" y="351"/>
                  </a:lnTo>
                  <a:lnTo>
                    <a:pt x="6" y="348"/>
                  </a:lnTo>
                  <a:lnTo>
                    <a:pt x="10" y="344"/>
                  </a:lnTo>
                  <a:lnTo>
                    <a:pt x="14" y="340"/>
                  </a:lnTo>
                  <a:lnTo>
                    <a:pt x="18" y="336"/>
                  </a:lnTo>
                  <a:lnTo>
                    <a:pt x="23" y="332"/>
                  </a:lnTo>
                  <a:lnTo>
                    <a:pt x="29" y="330"/>
                  </a:lnTo>
                  <a:lnTo>
                    <a:pt x="35" y="326"/>
                  </a:lnTo>
                  <a:lnTo>
                    <a:pt x="43" y="325"/>
                  </a:lnTo>
                  <a:lnTo>
                    <a:pt x="50" y="323"/>
                  </a:lnTo>
                  <a:lnTo>
                    <a:pt x="58" y="321"/>
                  </a:lnTo>
                  <a:lnTo>
                    <a:pt x="68" y="319"/>
                  </a:lnTo>
                  <a:lnTo>
                    <a:pt x="77" y="317"/>
                  </a:lnTo>
                  <a:lnTo>
                    <a:pt x="87" y="315"/>
                  </a:lnTo>
                  <a:lnTo>
                    <a:pt x="98" y="315"/>
                  </a:lnTo>
                  <a:lnTo>
                    <a:pt x="144" y="309"/>
                  </a:lnTo>
                  <a:lnTo>
                    <a:pt x="189" y="301"/>
                  </a:lnTo>
                  <a:lnTo>
                    <a:pt x="235" y="294"/>
                  </a:lnTo>
                  <a:lnTo>
                    <a:pt x="279" y="284"/>
                  </a:lnTo>
                  <a:lnTo>
                    <a:pt x="323" y="275"/>
                  </a:lnTo>
                  <a:lnTo>
                    <a:pt x="367" y="263"/>
                  </a:lnTo>
                  <a:lnTo>
                    <a:pt x="411" y="252"/>
                  </a:lnTo>
                  <a:lnTo>
                    <a:pt x="453" y="240"/>
                  </a:lnTo>
                  <a:lnTo>
                    <a:pt x="496" y="227"/>
                  </a:lnTo>
                  <a:lnTo>
                    <a:pt x="538" y="211"/>
                  </a:lnTo>
                  <a:lnTo>
                    <a:pt x="578" y="196"/>
                  </a:lnTo>
                  <a:lnTo>
                    <a:pt x="619" y="181"/>
                  </a:lnTo>
                  <a:lnTo>
                    <a:pt x="659" y="163"/>
                  </a:lnTo>
                  <a:lnTo>
                    <a:pt x="699" y="146"/>
                  </a:lnTo>
                  <a:lnTo>
                    <a:pt x="738" y="127"/>
                  </a:lnTo>
                  <a:lnTo>
                    <a:pt x="776" y="108"/>
                  </a:lnTo>
                  <a:lnTo>
                    <a:pt x="799" y="94"/>
                  </a:lnTo>
                  <a:lnTo>
                    <a:pt x="822" y="81"/>
                  </a:lnTo>
                  <a:lnTo>
                    <a:pt x="843" y="69"/>
                  </a:lnTo>
                  <a:lnTo>
                    <a:pt x="864" y="60"/>
                  </a:lnTo>
                  <a:lnTo>
                    <a:pt x="883" y="50"/>
                  </a:lnTo>
                  <a:lnTo>
                    <a:pt x="901" y="40"/>
                  </a:lnTo>
                  <a:lnTo>
                    <a:pt x="918" y="33"/>
                  </a:lnTo>
                  <a:lnTo>
                    <a:pt x="933" y="25"/>
                  </a:lnTo>
                  <a:lnTo>
                    <a:pt x="949" y="19"/>
                  </a:lnTo>
                  <a:lnTo>
                    <a:pt x="962" y="14"/>
                  </a:lnTo>
                  <a:lnTo>
                    <a:pt x="974" y="10"/>
                  </a:lnTo>
                  <a:lnTo>
                    <a:pt x="985" y="6"/>
                  </a:lnTo>
                  <a:lnTo>
                    <a:pt x="995" y="4"/>
                  </a:lnTo>
                  <a:lnTo>
                    <a:pt x="1002" y="2"/>
                  </a:lnTo>
                  <a:lnTo>
                    <a:pt x="1010" y="0"/>
                  </a:lnTo>
                  <a:lnTo>
                    <a:pt x="10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914287" y="3601546"/>
              <a:ext cx="172637" cy="335936"/>
            </a:xfrm>
            <a:custGeom>
              <a:avLst/>
              <a:gdLst>
                <a:gd name="T0" fmla="*/ 2147483647 w 517"/>
                <a:gd name="T1" fmla="*/ 0 h 973"/>
                <a:gd name="T2" fmla="*/ 2147483647 w 517"/>
                <a:gd name="T3" fmla="*/ 2147483647 h 973"/>
                <a:gd name="T4" fmla="*/ 2147483647 w 517"/>
                <a:gd name="T5" fmla="*/ 2147483647 h 973"/>
                <a:gd name="T6" fmla="*/ 2147483647 w 517"/>
                <a:gd name="T7" fmla="*/ 2147483647 h 973"/>
                <a:gd name="T8" fmla="*/ 2147483647 w 517"/>
                <a:gd name="T9" fmla="*/ 2147483647 h 973"/>
                <a:gd name="T10" fmla="*/ 2147483647 w 517"/>
                <a:gd name="T11" fmla="*/ 2147483647 h 973"/>
                <a:gd name="T12" fmla="*/ 2147483647 w 517"/>
                <a:gd name="T13" fmla="*/ 2147483647 h 973"/>
                <a:gd name="T14" fmla="*/ 2147483647 w 517"/>
                <a:gd name="T15" fmla="*/ 2147483647 h 973"/>
                <a:gd name="T16" fmla="*/ 2147483647 w 517"/>
                <a:gd name="T17" fmla="*/ 2147483647 h 973"/>
                <a:gd name="T18" fmla="*/ 2147483647 w 517"/>
                <a:gd name="T19" fmla="*/ 2147483647 h 973"/>
                <a:gd name="T20" fmla="*/ 2147483647 w 517"/>
                <a:gd name="T21" fmla="*/ 2147483647 h 973"/>
                <a:gd name="T22" fmla="*/ 2147483647 w 517"/>
                <a:gd name="T23" fmla="*/ 2147483647 h 973"/>
                <a:gd name="T24" fmla="*/ 2147483647 w 517"/>
                <a:gd name="T25" fmla="*/ 2147483647 h 973"/>
                <a:gd name="T26" fmla="*/ 2147483647 w 517"/>
                <a:gd name="T27" fmla="*/ 2147483647 h 973"/>
                <a:gd name="T28" fmla="*/ 2147483647 w 517"/>
                <a:gd name="T29" fmla="*/ 2147483647 h 973"/>
                <a:gd name="T30" fmla="*/ 2147483647 w 517"/>
                <a:gd name="T31" fmla="*/ 2147483647 h 973"/>
                <a:gd name="T32" fmla="*/ 2147483647 w 517"/>
                <a:gd name="T33" fmla="*/ 2147483647 h 973"/>
                <a:gd name="T34" fmla="*/ 2147483647 w 517"/>
                <a:gd name="T35" fmla="*/ 2147483647 h 973"/>
                <a:gd name="T36" fmla="*/ 2147483647 w 517"/>
                <a:gd name="T37" fmla="*/ 2147483647 h 973"/>
                <a:gd name="T38" fmla="*/ 2147483647 w 517"/>
                <a:gd name="T39" fmla="*/ 2147483647 h 973"/>
                <a:gd name="T40" fmla="*/ 2147483647 w 517"/>
                <a:gd name="T41" fmla="*/ 2147483647 h 973"/>
                <a:gd name="T42" fmla="*/ 2147483647 w 517"/>
                <a:gd name="T43" fmla="*/ 2147483647 h 973"/>
                <a:gd name="T44" fmla="*/ 2147483647 w 517"/>
                <a:gd name="T45" fmla="*/ 2147483647 h 973"/>
                <a:gd name="T46" fmla="*/ 2147483647 w 517"/>
                <a:gd name="T47" fmla="*/ 2147483647 h 973"/>
                <a:gd name="T48" fmla="*/ 2147483647 w 517"/>
                <a:gd name="T49" fmla="*/ 2147483647 h 973"/>
                <a:gd name="T50" fmla="*/ 2147483647 w 517"/>
                <a:gd name="T51" fmla="*/ 2147483647 h 973"/>
                <a:gd name="T52" fmla="*/ 2147483647 w 517"/>
                <a:gd name="T53" fmla="*/ 2147483647 h 973"/>
                <a:gd name="T54" fmla="*/ 2147483647 w 517"/>
                <a:gd name="T55" fmla="*/ 2147483647 h 973"/>
                <a:gd name="T56" fmla="*/ 2147483647 w 517"/>
                <a:gd name="T57" fmla="*/ 2147483647 h 973"/>
                <a:gd name="T58" fmla="*/ 2147483647 w 517"/>
                <a:gd name="T59" fmla="*/ 2147483647 h 973"/>
                <a:gd name="T60" fmla="*/ 2147483647 w 517"/>
                <a:gd name="T61" fmla="*/ 2147483647 h 973"/>
                <a:gd name="T62" fmla="*/ 2147483647 w 517"/>
                <a:gd name="T63" fmla="*/ 2147483647 h 973"/>
                <a:gd name="T64" fmla="*/ 2147483647 w 517"/>
                <a:gd name="T65" fmla="*/ 2147483647 h 973"/>
                <a:gd name="T66" fmla="*/ 2147483647 w 517"/>
                <a:gd name="T67" fmla="*/ 2147483647 h 973"/>
                <a:gd name="T68" fmla="*/ 2147483647 w 517"/>
                <a:gd name="T69" fmla="*/ 2147483647 h 973"/>
                <a:gd name="T70" fmla="*/ 2147483647 w 517"/>
                <a:gd name="T71" fmla="*/ 2147483647 h 973"/>
                <a:gd name="T72" fmla="*/ 2147483647 w 517"/>
                <a:gd name="T73" fmla="*/ 2147483647 h 973"/>
                <a:gd name="T74" fmla="*/ 2147483647 w 517"/>
                <a:gd name="T75" fmla="*/ 2147483647 h 973"/>
                <a:gd name="T76" fmla="*/ 2147483647 w 517"/>
                <a:gd name="T77" fmla="*/ 2147483647 h 973"/>
                <a:gd name="T78" fmla="*/ 2147483647 w 517"/>
                <a:gd name="T79" fmla="*/ 2147483647 h 973"/>
                <a:gd name="T80" fmla="*/ 2147483647 w 517"/>
                <a:gd name="T81" fmla="*/ 2147483647 h 973"/>
                <a:gd name="T82" fmla="*/ 2147483647 w 517"/>
                <a:gd name="T83" fmla="*/ 2147483647 h 973"/>
                <a:gd name="T84" fmla="*/ 2147483647 w 517"/>
                <a:gd name="T85" fmla="*/ 2147483647 h 973"/>
                <a:gd name="T86" fmla="*/ 2147483647 w 517"/>
                <a:gd name="T87" fmla="*/ 2147483647 h 973"/>
                <a:gd name="T88" fmla="*/ 2147483647 w 517"/>
                <a:gd name="T89" fmla="*/ 2147483647 h 973"/>
                <a:gd name="T90" fmla="*/ 2147483647 w 517"/>
                <a:gd name="T91" fmla="*/ 2147483647 h 973"/>
                <a:gd name="T92" fmla="*/ 2147483647 w 517"/>
                <a:gd name="T93" fmla="*/ 2147483647 h 973"/>
                <a:gd name="T94" fmla="*/ 2147483647 w 517"/>
                <a:gd name="T95" fmla="*/ 2147483647 h 973"/>
                <a:gd name="T96" fmla="*/ 0 w 517"/>
                <a:gd name="T97" fmla="*/ 2147483647 h 973"/>
                <a:gd name="T98" fmla="*/ 2147483647 w 517"/>
                <a:gd name="T99" fmla="*/ 2147483647 h 973"/>
                <a:gd name="T100" fmla="*/ 2147483647 w 517"/>
                <a:gd name="T101" fmla="*/ 2147483647 h 973"/>
                <a:gd name="T102" fmla="*/ 2147483647 w 517"/>
                <a:gd name="T103" fmla="*/ 2147483647 h 973"/>
                <a:gd name="T104" fmla="*/ 2147483647 w 517"/>
                <a:gd name="T105" fmla="*/ 2147483647 h 973"/>
                <a:gd name="T106" fmla="*/ 2147483647 w 517"/>
                <a:gd name="T107" fmla="*/ 0 h 9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7"/>
                <a:gd name="T163" fmla="*/ 0 h 973"/>
                <a:gd name="T164" fmla="*/ 517 w 517"/>
                <a:gd name="T165" fmla="*/ 973 h 9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7" h="973">
                  <a:moveTo>
                    <a:pt x="87" y="0"/>
                  </a:moveTo>
                  <a:lnTo>
                    <a:pt x="100" y="0"/>
                  </a:lnTo>
                  <a:lnTo>
                    <a:pt x="113" y="0"/>
                  </a:lnTo>
                  <a:lnTo>
                    <a:pt x="129" y="2"/>
                  </a:lnTo>
                  <a:lnTo>
                    <a:pt x="144" y="4"/>
                  </a:lnTo>
                  <a:lnTo>
                    <a:pt x="160" y="6"/>
                  </a:lnTo>
                  <a:lnTo>
                    <a:pt x="175" y="8"/>
                  </a:lnTo>
                  <a:lnTo>
                    <a:pt x="190" y="12"/>
                  </a:lnTo>
                  <a:lnTo>
                    <a:pt x="208" y="15"/>
                  </a:lnTo>
                  <a:lnTo>
                    <a:pt x="225" y="21"/>
                  </a:lnTo>
                  <a:lnTo>
                    <a:pt x="240" y="25"/>
                  </a:lnTo>
                  <a:lnTo>
                    <a:pt x="257" y="31"/>
                  </a:lnTo>
                  <a:lnTo>
                    <a:pt x="277" y="37"/>
                  </a:lnTo>
                  <a:lnTo>
                    <a:pt x="313" y="50"/>
                  </a:lnTo>
                  <a:lnTo>
                    <a:pt x="350" y="65"/>
                  </a:lnTo>
                  <a:lnTo>
                    <a:pt x="359" y="69"/>
                  </a:lnTo>
                  <a:lnTo>
                    <a:pt x="369" y="75"/>
                  </a:lnTo>
                  <a:lnTo>
                    <a:pt x="376" y="83"/>
                  </a:lnTo>
                  <a:lnTo>
                    <a:pt x="384" y="88"/>
                  </a:lnTo>
                  <a:lnTo>
                    <a:pt x="390" y="94"/>
                  </a:lnTo>
                  <a:lnTo>
                    <a:pt x="396" y="100"/>
                  </a:lnTo>
                  <a:lnTo>
                    <a:pt x="401" y="106"/>
                  </a:lnTo>
                  <a:lnTo>
                    <a:pt x="407" y="111"/>
                  </a:lnTo>
                  <a:lnTo>
                    <a:pt x="411" y="117"/>
                  </a:lnTo>
                  <a:lnTo>
                    <a:pt x="415" y="125"/>
                  </a:lnTo>
                  <a:lnTo>
                    <a:pt x="417" y="131"/>
                  </a:lnTo>
                  <a:lnTo>
                    <a:pt x="421" y="136"/>
                  </a:lnTo>
                  <a:lnTo>
                    <a:pt x="423" y="142"/>
                  </a:lnTo>
                  <a:lnTo>
                    <a:pt x="423" y="148"/>
                  </a:lnTo>
                  <a:lnTo>
                    <a:pt x="424" y="154"/>
                  </a:lnTo>
                  <a:lnTo>
                    <a:pt x="424" y="159"/>
                  </a:lnTo>
                  <a:lnTo>
                    <a:pt x="424" y="188"/>
                  </a:lnTo>
                  <a:lnTo>
                    <a:pt x="426" y="213"/>
                  </a:lnTo>
                  <a:lnTo>
                    <a:pt x="426" y="238"/>
                  </a:lnTo>
                  <a:lnTo>
                    <a:pt x="428" y="261"/>
                  </a:lnTo>
                  <a:lnTo>
                    <a:pt x="430" y="282"/>
                  </a:lnTo>
                  <a:lnTo>
                    <a:pt x="432" y="303"/>
                  </a:lnTo>
                  <a:lnTo>
                    <a:pt x="434" y="321"/>
                  </a:lnTo>
                  <a:lnTo>
                    <a:pt x="436" y="338"/>
                  </a:lnTo>
                  <a:lnTo>
                    <a:pt x="440" y="367"/>
                  </a:lnTo>
                  <a:lnTo>
                    <a:pt x="446" y="394"/>
                  </a:lnTo>
                  <a:lnTo>
                    <a:pt x="449" y="420"/>
                  </a:lnTo>
                  <a:lnTo>
                    <a:pt x="453" y="447"/>
                  </a:lnTo>
                  <a:lnTo>
                    <a:pt x="459" y="472"/>
                  </a:lnTo>
                  <a:lnTo>
                    <a:pt x="463" y="495"/>
                  </a:lnTo>
                  <a:lnTo>
                    <a:pt x="467" y="520"/>
                  </a:lnTo>
                  <a:lnTo>
                    <a:pt x="471" y="543"/>
                  </a:lnTo>
                  <a:lnTo>
                    <a:pt x="474" y="564"/>
                  </a:lnTo>
                  <a:lnTo>
                    <a:pt x="478" y="586"/>
                  </a:lnTo>
                  <a:lnTo>
                    <a:pt x="480" y="605"/>
                  </a:lnTo>
                  <a:lnTo>
                    <a:pt x="484" y="624"/>
                  </a:lnTo>
                  <a:lnTo>
                    <a:pt x="488" y="643"/>
                  </a:lnTo>
                  <a:lnTo>
                    <a:pt x="490" y="660"/>
                  </a:lnTo>
                  <a:lnTo>
                    <a:pt x="494" y="678"/>
                  </a:lnTo>
                  <a:lnTo>
                    <a:pt x="495" y="693"/>
                  </a:lnTo>
                  <a:lnTo>
                    <a:pt x="497" y="708"/>
                  </a:lnTo>
                  <a:lnTo>
                    <a:pt x="499" y="724"/>
                  </a:lnTo>
                  <a:lnTo>
                    <a:pt x="503" y="737"/>
                  </a:lnTo>
                  <a:lnTo>
                    <a:pt x="505" y="749"/>
                  </a:lnTo>
                  <a:lnTo>
                    <a:pt x="507" y="762"/>
                  </a:lnTo>
                  <a:lnTo>
                    <a:pt x="509" y="772"/>
                  </a:lnTo>
                  <a:lnTo>
                    <a:pt x="509" y="783"/>
                  </a:lnTo>
                  <a:lnTo>
                    <a:pt x="511" y="791"/>
                  </a:lnTo>
                  <a:lnTo>
                    <a:pt x="513" y="801"/>
                  </a:lnTo>
                  <a:lnTo>
                    <a:pt x="513" y="808"/>
                  </a:lnTo>
                  <a:lnTo>
                    <a:pt x="515" y="814"/>
                  </a:lnTo>
                  <a:lnTo>
                    <a:pt x="515" y="820"/>
                  </a:lnTo>
                  <a:lnTo>
                    <a:pt x="517" y="826"/>
                  </a:lnTo>
                  <a:lnTo>
                    <a:pt x="517" y="829"/>
                  </a:lnTo>
                  <a:lnTo>
                    <a:pt x="517" y="833"/>
                  </a:lnTo>
                  <a:lnTo>
                    <a:pt x="517" y="837"/>
                  </a:lnTo>
                  <a:lnTo>
                    <a:pt x="513" y="852"/>
                  </a:lnTo>
                  <a:lnTo>
                    <a:pt x="509" y="868"/>
                  </a:lnTo>
                  <a:lnTo>
                    <a:pt x="505" y="881"/>
                  </a:lnTo>
                  <a:lnTo>
                    <a:pt x="501" y="895"/>
                  </a:lnTo>
                  <a:lnTo>
                    <a:pt x="497" y="908"/>
                  </a:lnTo>
                  <a:lnTo>
                    <a:pt x="492" y="918"/>
                  </a:lnTo>
                  <a:lnTo>
                    <a:pt x="488" y="929"/>
                  </a:lnTo>
                  <a:lnTo>
                    <a:pt x="482" y="939"/>
                  </a:lnTo>
                  <a:lnTo>
                    <a:pt x="476" y="946"/>
                  </a:lnTo>
                  <a:lnTo>
                    <a:pt x="471" y="952"/>
                  </a:lnTo>
                  <a:lnTo>
                    <a:pt x="465" y="960"/>
                  </a:lnTo>
                  <a:lnTo>
                    <a:pt x="459" y="964"/>
                  </a:lnTo>
                  <a:lnTo>
                    <a:pt x="451" y="968"/>
                  </a:lnTo>
                  <a:lnTo>
                    <a:pt x="446" y="971"/>
                  </a:lnTo>
                  <a:lnTo>
                    <a:pt x="438" y="971"/>
                  </a:lnTo>
                  <a:lnTo>
                    <a:pt x="430" y="973"/>
                  </a:lnTo>
                  <a:lnTo>
                    <a:pt x="421" y="971"/>
                  </a:lnTo>
                  <a:lnTo>
                    <a:pt x="411" y="970"/>
                  </a:lnTo>
                  <a:lnTo>
                    <a:pt x="403" y="966"/>
                  </a:lnTo>
                  <a:lnTo>
                    <a:pt x="394" y="960"/>
                  </a:lnTo>
                  <a:lnTo>
                    <a:pt x="386" y="952"/>
                  </a:lnTo>
                  <a:lnTo>
                    <a:pt x="376" y="943"/>
                  </a:lnTo>
                  <a:lnTo>
                    <a:pt x="369" y="933"/>
                  </a:lnTo>
                  <a:lnTo>
                    <a:pt x="361" y="920"/>
                  </a:lnTo>
                  <a:lnTo>
                    <a:pt x="353" y="906"/>
                  </a:lnTo>
                  <a:lnTo>
                    <a:pt x="348" y="891"/>
                  </a:lnTo>
                  <a:lnTo>
                    <a:pt x="340" y="874"/>
                  </a:lnTo>
                  <a:lnTo>
                    <a:pt x="334" y="854"/>
                  </a:lnTo>
                  <a:lnTo>
                    <a:pt x="327" y="835"/>
                  </a:lnTo>
                  <a:lnTo>
                    <a:pt x="321" y="814"/>
                  </a:lnTo>
                  <a:lnTo>
                    <a:pt x="315" y="789"/>
                  </a:lnTo>
                  <a:lnTo>
                    <a:pt x="309" y="766"/>
                  </a:lnTo>
                  <a:lnTo>
                    <a:pt x="300" y="735"/>
                  </a:lnTo>
                  <a:lnTo>
                    <a:pt x="288" y="705"/>
                  </a:lnTo>
                  <a:lnTo>
                    <a:pt x="277" y="676"/>
                  </a:lnTo>
                  <a:lnTo>
                    <a:pt x="267" y="649"/>
                  </a:lnTo>
                  <a:lnTo>
                    <a:pt x="257" y="622"/>
                  </a:lnTo>
                  <a:lnTo>
                    <a:pt x="246" y="595"/>
                  </a:lnTo>
                  <a:lnTo>
                    <a:pt x="236" y="570"/>
                  </a:lnTo>
                  <a:lnTo>
                    <a:pt x="227" y="545"/>
                  </a:lnTo>
                  <a:lnTo>
                    <a:pt x="219" y="522"/>
                  </a:lnTo>
                  <a:lnTo>
                    <a:pt x="209" y="499"/>
                  </a:lnTo>
                  <a:lnTo>
                    <a:pt x="200" y="476"/>
                  </a:lnTo>
                  <a:lnTo>
                    <a:pt x="192" y="455"/>
                  </a:lnTo>
                  <a:lnTo>
                    <a:pt x="183" y="434"/>
                  </a:lnTo>
                  <a:lnTo>
                    <a:pt x="175" y="413"/>
                  </a:lnTo>
                  <a:lnTo>
                    <a:pt x="165" y="394"/>
                  </a:lnTo>
                  <a:lnTo>
                    <a:pt x="158" y="376"/>
                  </a:lnTo>
                  <a:lnTo>
                    <a:pt x="150" y="359"/>
                  </a:lnTo>
                  <a:lnTo>
                    <a:pt x="142" y="342"/>
                  </a:lnTo>
                  <a:lnTo>
                    <a:pt x="135" y="324"/>
                  </a:lnTo>
                  <a:lnTo>
                    <a:pt x="129" y="309"/>
                  </a:lnTo>
                  <a:lnTo>
                    <a:pt x="121" y="296"/>
                  </a:lnTo>
                  <a:lnTo>
                    <a:pt x="115" y="280"/>
                  </a:lnTo>
                  <a:lnTo>
                    <a:pt x="108" y="269"/>
                  </a:lnTo>
                  <a:lnTo>
                    <a:pt x="102" y="255"/>
                  </a:lnTo>
                  <a:lnTo>
                    <a:pt x="96" y="244"/>
                  </a:lnTo>
                  <a:lnTo>
                    <a:pt x="89" y="232"/>
                  </a:lnTo>
                  <a:lnTo>
                    <a:pt x="83" y="223"/>
                  </a:lnTo>
                  <a:lnTo>
                    <a:pt x="77" y="213"/>
                  </a:lnTo>
                  <a:lnTo>
                    <a:pt x="73" y="205"/>
                  </a:lnTo>
                  <a:lnTo>
                    <a:pt x="67" y="196"/>
                  </a:lnTo>
                  <a:lnTo>
                    <a:pt x="62" y="190"/>
                  </a:lnTo>
                  <a:lnTo>
                    <a:pt x="58" y="182"/>
                  </a:lnTo>
                  <a:lnTo>
                    <a:pt x="50" y="175"/>
                  </a:lnTo>
                  <a:lnTo>
                    <a:pt x="44" y="165"/>
                  </a:lnTo>
                  <a:lnTo>
                    <a:pt x="37" y="157"/>
                  </a:lnTo>
                  <a:lnTo>
                    <a:pt x="31" y="150"/>
                  </a:lnTo>
                  <a:lnTo>
                    <a:pt x="27" y="142"/>
                  </a:lnTo>
                  <a:lnTo>
                    <a:pt x="21" y="134"/>
                  </a:lnTo>
                  <a:lnTo>
                    <a:pt x="14" y="121"/>
                  </a:lnTo>
                  <a:lnTo>
                    <a:pt x="8" y="109"/>
                  </a:lnTo>
                  <a:lnTo>
                    <a:pt x="4" y="98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2" y="54"/>
                  </a:lnTo>
                  <a:lnTo>
                    <a:pt x="6" y="46"/>
                  </a:lnTo>
                  <a:lnTo>
                    <a:pt x="8" y="38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21" y="21"/>
                  </a:lnTo>
                  <a:lnTo>
                    <a:pt x="27" y="15"/>
                  </a:lnTo>
                  <a:lnTo>
                    <a:pt x="33" y="12"/>
                  </a:lnTo>
                  <a:lnTo>
                    <a:pt x="41" y="8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983877" y="3488418"/>
              <a:ext cx="829729" cy="400088"/>
            </a:xfrm>
            <a:custGeom>
              <a:avLst/>
              <a:gdLst>
                <a:gd name="T0" fmla="*/ 2147483647 w 2480"/>
                <a:gd name="T1" fmla="*/ 2147483647 h 1159"/>
                <a:gd name="T2" fmla="*/ 2147483647 w 2480"/>
                <a:gd name="T3" fmla="*/ 2147483647 h 1159"/>
                <a:gd name="T4" fmla="*/ 2147483647 w 2480"/>
                <a:gd name="T5" fmla="*/ 2147483647 h 1159"/>
                <a:gd name="T6" fmla="*/ 2147483647 w 2480"/>
                <a:gd name="T7" fmla="*/ 2147483647 h 1159"/>
                <a:gd name="T8" fmla="*/ 2147483647 w 2480"/>
                <a:gd name="T9" fmla="*/ 2147483647 h 1159"/>
                <a:gd name="T10" fmla="*/ 2147483647 w 2480"/>
                <a:gd name="T11" fmla="*/ 2147483647 h 1159"/>
                <a:gd name="T12" fmla="*/ 2147483647 w 2480"/>
                <a:gd name="T13" fmla="*/ 2147483647 h 1159"/>
                <a:gd name="T14" fmla="*/ 2147483647 w 2480"/>
                <a:gd name="T15" fmla="*/ 2147483647 h 1159"/>
                <a:gd name="T16" fmla="*/ 2147483647 w 2480"/>
                <a:gd name="T17" fmla="*/ 2147483647 h 1159"/>
                <a:gd name="T18" fmla="*/ 2147483647 w 2480"/>
                <a:gd name="T19" fmla="*/ 2147483647 h 1159"/>
                <a:gd name="T20" fmla="*/ 2147483647 w 2480"/>
                <a:gd name="T21" fmla="*/ 2147483647 h 1159"/>
                <a:gd name="T22" fmla="*/ 2147483647 w 2480"/>
                <a:gd name="T23" fmla="*/ 2147483647 h 1159"/>
                <a:gd name="T24" fmla="*/ 2147483647 w 2480"/>
                <a:gd name="T25" fmla="*/ 2147483647 h 1159"/>
                <a:gd name="T26" fmla="*/ 2147483647 w 2480"/>
                <a:gd name="T27" fmla="*/ 2147483647 h 1159"/>
                <a:gd name="T28" fmla="*/ 2147483647 w 2480"/>
                <a:gd name="T29" fmla="*/ 2147483647 h 1159"/>
                <a:gd name="T30" fmla="*/ 2147483647 w 2480"/>
                <a:gd name="T31" fmla="*/ 2147483647 h 1159"/>
                <a:gd name="T32" fmla="*/ 2147483647 w 2480"/>
                <a:gd name="T33" fmla="*/ 2147483647 h 1159"/>
                <a:gd name="T34" fmla="*/ 2147483647 w 2480"/>
                <a:gd name="T35" fmla="*/ 2147483647 h 1159"/>
                <a:gd name="T36" fmla="*/ 2147483647 w 2480"/>
                <a:gd name="T37" fmla="*/ 2147483647 h 1159"/>
                <a:gd name="T38" fmla="*/ 2147483647 w 2480"/>
                <a:gd name="T39" fmla="*/ 2147483647 h 1159"/>
                <a:gd name="T40" fmla="*/ 2147483647 w 2480"/>
                <a:gd name="T41" fmla="*/ 2147483647 h 1159"/>
                <a:gd name="T42" fmla="*/ 2147483647 w 2480"/>
                <a:gd name="T43" fmla="*/ 2147483647 h 1159"/>
                <a:gd name="T44" fmla="*/ 2147483647 w 2480"/>
                <a:gd name="T45" fmla="*/ 2147483647 h 1159"/>
                <a:gd name="T46" fmla="*/ 2147483647 w 2480"/>
                <a:gd name="T47" fmla="*/ 2147483647 h 1159"/>
                <a:gd name="T48" fmla="*/ 2147483647 w 2480"/>
                <a:gd name="T49" fmla="*/ 2147483647 h 1159"/>
                <a:gd name="T50" fmla="*/ 2147483647 w 2480"/>
                <a:gd name="T51" fmla="*/ 2147483647 h 1159"/>
                <a:gd name="T52" fmla="*/ 2147483647 w 2480"/>
                <a:gd name="T53" fmla="*/ 2147483647 h 1159"/>
                <a:gd name="T54" fmla="*/ 2147483647 w 2480"/>
                <a:gd name="T55" fmla="*/ 2147483647 h 1159"/>
                <a:gd name="T56" fmla="*/ 2147483647 w 2480"/>
                <a:gd name="T57" fmla="*/ 2147483647 h 1159"/>
                <a:gd name="T58" fmla="*/ 2147483647 w 2480"/>
                <a:gd name="T59" fmla="*/ 2147483647 h 1159"/>
                <a:gd name="T60" fmla="*/ 2147483647 w 2480"/>
                <a:gd name="T61" fmla="*/ 2147483647 h 1159"/>
                <a:gd name="T62" fmla="*/ 2147483647 w 2480"/>
                <a:gd name="T63" fmla="*/ 2147483647 h 1159"/>
                <a:gd name="T64" fmla="*/ 2147483647 w 2480"/>
                <a:gd name="T65" fmla="*/ 2147483647 h 1159"/>
                <a:gd name="T66" fmla="*/ 2147483647 w 2480"/>
                <a:gd name="T67" fmla="*/ 2147483647 h 1159"/>
                <a:gd name="T68" fmla="*/ 2147483647 w 2480"/>
                <a:gd name="T69" fmla="*/ 2147483647 h 1159"/>
                <a:gd name="T70" fmla="*/ 2147483647 w 2480"/>
                <a:gd name="T71" fmla="*/ 2147483647 h 1159"/>
                <a:gd name="T72" fmla="*/ 2147483647 w 2480"/>
                <a:gd name="T73" fmla="*/ 2147483647 h 1159"/>
                <a:gd name="T74" fmla="*/ 2147483647 w 2480"/>
                <a:gd name="T75" fmla="*/ 2147483647 h 1159"/>
                <a:gd name="T76" fmla="*/ 2147483647 w 2480"/>
                <a:gd name="T77" fmla="*/ 2147483647 h 1159"/>
                <a:gd name="T78" fmla="*/ 2147483647 w 2480"/>
                <a:gd name="T79" fmla="*/ 2147483647 h 1159"/>
                <a:gd name="T80" fmla="*/ 2147483647 w 2480"/>
                <a:gd name="T81" fmla="*/ 2147483647 h 1159"/>
                <a:gd name="T82" fmla="*/ 2147483647 w 2480"/>
                <a:gd name="T83" fmla="*/ 2147483647 h 1159"/>
                <a:gd name="T84" fmla="*/ 2147483647 w 2480"/>
                <a:gd name="T85" fmla="*/ 2147483647 h 1159"/>
                <a:gd name="T86" fmla="*/ 2147483647 w 2480"/>
                <a:gd name="T87" fmla="*/ 2147483647 h 1159"/>
                <a:gd name="T88" fmla="*/ 2147483647 w 2480"/>
                <a:gd name="T89" fmla="*/ 2147483647 h 1159"/>
                <a:gd name="T90" fmla="*/ 2147483647 w 2480"/>
                <a:gd name="T91" fmla="*/ 2147483647 h 1159"/>
                <a:gd name="T92" fmla="*/ 2147483647 w 2480"/>
                <a:gd name="T93" fmla="*/ 2147483647 h 1159"/>
                <a:gd name="T94" fmla="*/ 2147483647 w 2480"/>
                <a:gd name="T95" fmla="*/ 2147483647 h 1159"/>
                <a:gd name="T96" fmla="*/ 2147483647 w 2480"/>
                <a:gd name="T97" fmla="*/ 2147483647 h 1159"/>
                <a:gd name="T98" fmla="*/ 2147483647 w 2480"/>
                <a:gd name="T99" fmla="*/ 2147483647 h 1159"/>
                <a:gd name="T100" fmla="*/ 2147483647 w 2480"/>
                <a:gd name="T101" fmla="*/ 2147483647 h 1159"/>
                <a:gd name="T102" fmla="*/ 2147483647 w 2480"/>
                <a:gd name="T103" fmla="*/ 2147483647 h 1159"/>
                <a:gd name="T104" fmla="*/ 2147483647 w 2480"/>
                <a:gd name="T105" fmla="*/ 2147483647 h 1159"/>
                <a:gd name="T106" fmla="*/ 2147483647 w 2480"/>
                <a:gd name="T107" fmla="*/ 2147483647 h 1159"/>
                <a:gd name="T108" fmla="*/ 2147483647 w 2480"/>
                <a:gd name="T109" fmla="*/ 2147483647 h 1159"/>
                <a:gd name="T110" fmla="*/ 2147483647 w 2480"/>
                <a:gd name="T111" fmla="*/ 2147483647 h 1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0"/>
                <a:gd name="T169" fmla="*/ 0 h 1159"/>
                <a:gd name="T170" fmla="*/ 2480 w 2480"/>
                <a:gd name="T171" fmla="*/ 1159 h 11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0" h="1159">
                  <a:moveTo>
                    <a:pt x="2061" y="0"/>
                  </a:moveTo>
                  <a:lnTo>
                    <a:pt x="2067" y="2"/>
                  </a:lnTo>
                  <a:lnTo>
                    <a:pt x="2075" y="2"/>
                  </a:lnTo>
                  <a:lnTo>
                    <a:pt x="2084" y="6"/>
                  </a:lnTo>
                  <a:lnTo>
                    <a:pt x="2094" y="9"/>
                  </a:lnTo>
                  <a:lnTo>
                    <a:pt x="2107" y="13"/>
                  </a:lnTo>
                  <a:lnTo>
                    <a:pt x="2121" y="19"/>
                  </a:lnTo>
                  <a:lnTo>
                    <a:pt x="2136" y="27"/>
                  </a:lnTo>
                  <a:lnTo>
                    <a:pt x="2153" y="34"/>
                  </a:lnTo>
                  <a:lnTo>
                    <a:pt x="2173" y="44"/>
                  </a:lnTo>
                  <a:lnTo>
                    <a:pt x="2192" y="54"/>
                  </a:lnTo>
                  <a:lnTo>
                    <a:pt x="2213" y="65"/>
                  </a:lnTo>
                  <a:lnTo>
                    <a:pt x="2236" y="77"/>
                  </a:lnTo>
                  <a:lnTo>
                    <a:pt x="2261" y="90"/>
                  </a:lnTo>
                  <a:lnTo>
                    <a:pt x="2286" y="105"/>
                  </a:lnTo>
                  <a:lnTo>
                    <a:pt x="2313" y="121"/>
                  </a:lnTo>
                  <a:lnTo>
                    <a:pt x="2342" y="138"/>
                  </a:lnTo>
                  <a:lnTo>
                    <a:pt x="2359" y="148"/>
                  </a:lnTo>
                  <a:lnTo>
                    <a:pt x="2374" y="159"/>
                  </a:lnTo>
                  <a:lnTo>
                    <a:pt x="2388" y="169"/>
                  </a:lnTo>
                  <a:lnTo>
                    <a:pt x="2401" y="180"/>
                  </a:lnTo>
                  <a:lnTo>
                    <a:pt x="2414" y="190"/>
                  </a:lnTo>
                  <a:lnTo>
                    <a:pt x="2426" y="199"/>
                  </a:lnTo>
                  <a:lnTo>
                    <a:pt x="2436" y="209"/>
                  </a:lnTo>
                  <a:lnTo>
                    <a:pt x="2445" y="217"/>
                  </a:lnTo>
                  <a:lnTo>
                    <a:pt x="2453" y="226"/>
                  </a:lnTo>
                  <a:lnTo>
                    <a:pt x="2461" y="234"/>
                  </a:lnTo>
                  <a:lnTo>
                    <a:pt x="2466" y="244"/>
                  </a:lnTo>
                  <a:lnTo>
                    <a:pt x="2470" y="251"/>
                  </a:lnTo>
                  <a:lnTo>
                    <a:pt x="2474" y="259"/>
                  </a:lnTo>
                  <a:lnTo>
                    <a:pt x="2478" y="265"/>
                  </a:lnTo>
                  <a:lnTo>
                    <a:pt x="2478" y="272"/>
                  </a:lnTo>
                  <a:lnTo>
                    <a:pt x="2480" y="280"/>
                  </a:lnTo>
                  <a:lnTo>
                    <a:pt x="2480" y="286"/>
                  </a:lnTo>
                  <a:lnTo>
                    <a:pt x="2478" y="294"/>
                  </a:lnTo>
                  <a:lnTo>
                    <a:pt x="2476" y="299"/>
                  </a:lnTo>
                  <a:lnTo>
                    <a:pt x="2474" y="307"/>
                  </a:lnTo>
                  <a:lnTo>
                    <a:pt x="2470" y="315"/>
                  </a:lnTo>
                  <a:lnTo>
                    <a:pt x="2466" y="322"/>
                  </a:lnTo>
                  <a:lnTo>
                    <a:pt x="2462" y="330"/>
                  </a:lnTo>
                  <a:lnTo>
                    <a:pt x="2457" y="338"/>
                  </a:lnTo>
                  <a:lnTo>
                    <a:pt x="2451" y="345"/>
                  </a:lnTo>
                  <a:lnTo>
                    <a:pt x="2445" y="355"/>
                  </a:lnTo>
                  <a:lnTo>
                    <a:pt x="2438" y="363"/>
                  </a:lnTo>
                  <a:lnTo>
                    <a:pt x="2430" y="372"/>
                  </a:lnTo>
                  <a:lnTo>
                    <a:pt x="2422" y="382"/>
                  </a:lnTo>
                  <a:lnTo>
                    <a:pt x="2413" y="390"/>
                  </a:lnTo>
                  <a:lnTo>
                    <a:pt x="2403" y="401"/>
                  </a:lnTo>
                  <a:lnTo>
                    <a:pt x="2393" y="411"/>
                  </a:lnTo>
                  <a:lnTo>
                    <a:pt x="2368" y="436"/>
                  </a:lnTo>
                  <a:lnTo>
                    <a:pt x="2345" y="461"/>
                  </a:lnTo>
                  <a:lnTo>
                    <a:pt x="2322" y="485"/>
                  </a:lnTo>
                  <a:lnTo>
                    <a:pt x="2301" y="512"/>
                  </a:lnTo>
                  <a:lnTo>
                    <a:pt x="2282" y="537"/>
                  </a:lnTo>
                  <a:lnTo>
                    <a:pt x="2265" y="564"/>
                  </a:lnTo>
                  <a:lnTo>
                    <a:pt x="2247" y="591"/>
                  </a:lnTo>
                  <a:lnTo>
                    <a:pt x="2232" y="618"/>
                  </a:lnTo>
                  <a:lnTo>
                    <a:pt x="2215" y="645"/>
                  </a:lnTo>
                  <a:lnTo>
                    <a:pt x="2199" y="672"/>
                  </a:lnTo>
                  <a:lnTo>
                    <a:pt x="2184" y="697"/>
                  </a:lnTo>
                  <a:lnTo>
                    <a:pt x="2169" y="722"/>
                  </a:lnTo>
                  <a:lnTo>
                    <a:pt x="2153" y="745"/>
                  </a:lnTo>
                  <a:lnTo>
                    <a:pt x="2140" y="768"/>
                  </a:lnTo>
                  <a:lnTo>
                    <a:pt x="2127" y="789"/>
                  </a:lnTo>
                  <a:lnTo>
                    <a:pt x="2113" y="810"/>
                  </a:lnTo>
                  <a:lnTo>
                    <a:pt x="2100" y="831"/>
                  </a:lnTo>
                  <a:lnTo>
                    <a:pt x="2088" y="850"/>
                  </a:lnTo>
                  <a:lnTo>
                    <a:pt x="2077" y="867"/>
                  </a:lnTo>
                  <a:lnTo>
                    <a:pt x="2065" y="885"/>
                  </a:lnTo>
                  <a:lnTo>
                    <a:pt x="2055" y="902"/>
                  </a:lnTo>
                  <a:lnTo>
                    <a:pt x="2046" y="917"/>
                  </a:lnTo>
                  <a:lnTo>
                    <a:pt x="2036" y="933"/>
                  </a:lnTo>
                  <a:lnTo>
                    <a:pt x="2027" y="948"/>
                  </a:lnTo>
                  <a:lnTo>
                    <a:pt x="2019" y="962"/>
                  </a:lnTo>
                  <a:lnTo>
                    <a:pt x="2009" y="973"/>
                  </a:lnTo>
                  <a:lnTo>
                    <a:pt x="2004" y="985"/>
                  </a:lnTo>
                  <a:lnTo>
                    <a:pt x="1996" y="996"/>
                  </a:lnTo>
                  <a:lnTo>
                    <a:pt x="1990" y="1006"/>
                  </a:lnTo>
                  <a:lnTo>
                    <a:pt x="1984" y="1015"/>
                  </a:lnTo>
                  <a:lnTo>
                    <a:pt x="1979" y="1023"/>
                  </a:lnTo>
                  <a:lnTo>
                    <a:pt x="1975" y="1031"/>
                  </a:lnTo>
                  <a:lnTo>
                    <a:pt x="1971" y="1036"/>
                  </a:lnTo>
                  <a:lnTo>
                    <a:pt x="1967" y="1042"/>
                  </a:lnTo>
                  <a:lnTo>
                    <a:pt x="1963" y="1046"/>
                  </a:lnTo>
                  <a:lnTo>
                    <a:pt x="1961" y="1050"/>
                  </a:lnTo>
                  <a:lnTo>
                    <a:pt x="1960" y="1054"/>
                  </a:lnTo>
                  <a:lnTo>
                    <a:pt x="1958" y="1056"/>
                  </a:lnTo>
                  <a:lnTo>
                    <a:pt x="1958" y="1058"/>
                  </a:lnTo>
                  <a:lnTo>
                    <a:pt x="1948" y="1069"/>
                  </a:lnTo>
                  <a:lnTo>
                    <a:pt x="1938" y="1081"/>
                  </a:lnTo>
                  <a:lnTo>
                    <a:pt x="1929" y="1092"/>
                  </a:lnTo>
                  <a:lnTo>
                    <a:pt x="1919" y="1102"/>
                  </a:lnTo>
                  <a:lnTo>
                    <a:pt x="1910" y="1109"/>
                  </a:lnTo>
                  <a:lnTo>
                    <a:pt x="1902" y="1119"/>
                  </a:lnTo>
                  <a:lnTo>
                    <a:pt x="1892" y="1127"/>
                  </a:lnTo>
                  <a:lnTo>
                    <a:pt x="1883" y="1132"/>
                  </a:lnTo>
                  <a:lnTo>
                    <a:pt x="1875" y="1138"/>
                  </a:lnTo>
                  <a:lnTo>
                    <a:pt x="1865" y="1144"/>
                  </a:lnTo>
                  <a:lnTo>
                    <a:pt x="1856" y="1148"/>
                  </a:lnTo>
                  <a:lnTo>
                    <a:pt x="1848" y="1152"/>
                  </a:lnTo>
                  <a:lnTo>
                    <a:pt x="1839" y="1155"/>
                  </a:lnTo>
                  <a:lnTo>
                    <a:pt x="1831" y="1157"/>
                  </a:lnTo>
                  <a:lnTo>
                    <a:pt x="1821" y="1157"/>
                  </a:lnTo>
                  <a:lnTo>
                    <a:pt x="1814" y="1159"/>
                  </a:lnTo>
                  <a:lnTo>
                    <a:pt x="1796" y="1157"/>
                  </a:lnTo>
                  <a:lnTo>
                    <a:pt x="1781" y="1157"/>
                  </a:lnTo>
                  <a:lnTo>
                    <a:pt x="1766" y="1155"/>
                  </a:lnTo>
                  <a:lnTo>
                    <a:pt x="1752" y="1152"/>
                  </a:lnTo>
                  <a:lnTo>
                    <a:pt x="1741" y="1148"/>
                  </a:lnTo>
                  <a:lnTo>
                    <a:pt x="1729" y="1144"/>
                  </a:lnTo>
                  <a:lnTo>
                    <a:pt x="1720" y="1138"/>
                  </a:lnTo>
                  <a:lnTo>
                    <a:pt x="1710" y="1132"/>
                  </a:lnTo>
                  <a:lnTo>
                    <a:pt x="1702" y="1125"/>
                  </a:lnTo>
                  <a:lnTo>
                    <a:pt x="1695" y="1117"/>
                  </a:lnTo>
                  <a:lnTo>
                    <a:pt x="1689" y="1107"/>
                  </a:lnTo>
                  <a:lnTo>
                    <a:pt x="1685" y="1098"/>
                  </a:lnTo>
                  <a:lnTo>
                    <a:pt x="1681" y="1088"/>
                  </a:lnTo>
                  <a:lnTo>
                    <a:pt x="1677" y="1077"/>
                  </a:lnTo>
                  <a:lnTo>
                    <a:pt x="1675" y="1065"/>
                  </a:lnTo>
                  <a:lnTo>
                    <a:pt x="1675" y="1052"/>
                  </a:lnTo>
                  <a:lnTo>
                    <a:pt x="1675" y="1046"/>
                  </a:lnTo>
                  <a:lnTo>
                    <a:pt x="1677" y="1038"/>
                  </a:lnTo>
                  <a:lnTo>
                    <a:pt x="1677" y="1031"/>
                  </a:lnTo>
                  <a:lnTo>
                    <a:pt x="1679" y="1023"/>
                  </a:lnTo>
                  <a:lnTo>
                    <a:pt x="1681" y="1013"/>
                  </a:lnTo>
                  <a:lnTo>
                    <a:pt x="1685" y="1002"/>
                  </a:lnTo>
                  <a:lnTo>
                    <a:pt x="1689" y="992"/>
                  </a:lnTo>
                  <a:lnTo>
                    <a:pt x="1693" y="979"/>
                  </a:lnTo>
                  <a:lnTo>
                    <a:pt x="1697" y="967"/>
                  </a:lnTo>
                  <a:lnTo>
                    <a:pt x="1700" y="952"/>
                  </a:lnTo>
                  <a:lnTo>
                    <a:pt x="1706" y="939"/>
                  </a:lnTo>
                  <a:lnTo>
                    <a:pt x="1712" y="923"/>
                  </a:lnTo>
                  <a:lnTo>
                    <a:pt x="1718" y="906"/>
                  </a:lnTo>
                  <a:lnTo>
                    <a:pt x="1723" y="889"/>
                  </a:lnTo>
                  <a:lnTo>
                    <a:pt x="1731" y="869"/>
                  </a:lnTo>
                  <a:lnTo>
                    <a:pt x="1739" y="850"/>
                  </a:lnTo>
                  <a:lnTo>
                    <a:pt x="1750" y="823"/>
                  </a:lnTo>
                  <a:lnTo>
                    <a:pt x="1762" y="796"/>
                  </a:lnTo>
                  <a:lnTo>
                    <a:pt x="1773" y="772"/>
                  </a:lnTo>
                  <a:lnTo>
                    <a:pt x="1785" y="745"/>
                  </a:lnTo>
                  <a:lnTo>
                    <a:pt x="1794" y="722"/>
                  </a:lnTo>
                  <a:lnTo>
                    <a:pt x="1804" y="697"/>
                  </a:lnTo>
                  <a:lnTo>
                    <a:pt x="1814" y="676"/>
                  </a:lnTo>
                  <a:lnTo>
                    <a:pt x="1823" y="652"/>
                  </a:lnTo>
                  <a:lnTo>
                    <a:pt x="1833" y="631"/>
                  </a:lnTo>
                  <a:lnTo>
                    <a:pt x="1840" y="610"/>
                  </a:lnTo>
                  <a:lnTo>
                    <a:pt x="1850" y="589"/>
                  </a:lnTo>
                  <a:lnTo>
                    <a:pt x="1858" y="570"/>
                  </a:lnTo>
                  <a:lnTo>
                    <a:pt x="1865" y="551"/>
                  </a:lnTo>
                  <a:lnTo>
                    <a:pt x="1871" y="533"/>
                  </a:lnTo>
                  <a:lnTo>
                    <a:pt x="1879" y="516"/>
                  </a:lnTo>
                  <a:lnTo>
                    <a:pt x="1885" y="499"/>
                  </a:lnTo>
                  <a:lnTo>
                    <a:pt x="1890" y="484"/>
                  </a:lnTo>
                  <a:lnTo>
                    <a:pt x="1896" y="468"/>
                  </a:lnTo>
                  <a:lnTo>
                    <a:pt x="1902" y="453"/>
                  </a:lnTo>
                  <a:lnTo>
                    <a:pt x="1906" y="439"/>
                  </a:lnTo>
                  <a:lnTo>
                    <a:pt x="1910" y="426"/>
                  </a:lnTo>
                  <a:lnTo>
                    <a:pt x="1915" y="413"/>
                  </a:lnTo>
                  <a:lnTo>
                    <a:pt x="1917" y="401"/>
                  </a:lnTo>
                  <a:lnTo>
                    <a:pt x="1921" y="390"/>
                  </a:lnTo>
                  <a:lnTo>
                    <a:pt x="1925" y="380"/>
                  </a:lnTo>
                  <a:lnTo>
                    <a:pt x="1927" y="370"/>
                  </a:lnTo>
                  <a:lnTo>
                    <a:pt x="1929" y="361"/>
                  </a:lnTo>
                  <a:lnTo>
                    <a:pt x="1931" y="353"/>
                  </a:lnTo>
                  <a:lnTo>
                    <a:pt x="1933" y="345"/>
                  </a:lnTo>
                  <a:lnTo>
                    <a:pt x="1933" y="338"/>
                  </a:lnTo>
                  <a:lnTo>
                    <a:pt x="1933" y="332"/>
                  </a:lnTo>
                  <a:lnTo>
                    <a:pt x="1935" y="328"/>
                  </a:lnTo>
                  <a:lnTo>
                    <a:pt x="1933" y="322"/>
                  </a:lnTo>
                  <a:lnTo>
                    <a:pt x="1933" y="317"/>
                  </a:lnTo>
                  <a:lnTo>
                    <a:pt x="1931" y="311"/>
                  </a:lnTo>
                  <a:lnTo>
                    <a:pt x="1929" y="307"/>
                  </a:lnTo>
                  <a:lnTo>
                    <a:pt x="1927" y="303"/>
                  </a:lnTo>
                  <a:lnTo>
                    <a:pt x="1923" y="299"/>
                  </a:lnTo>
                  <a:lnTo>
                    <a:pt x="1919" y="295"/>
                  </a:lnTo>
                  <a:lnTo>
                    <a:pt x="1915" y="292"/>
                  </a:lnTo>
                  <a:lnTo>
                    <a:pt x="1912" y="290"/>
                  </a:lnTo>
                  <a:lnTo>
                    <a:pt x="1906" y="288"/>
                  </a:lnTo>
                  <a:lnTo>
                    <a:pt x="1900" y="284"/>
                  </a:lnTo>
                  <a:lnTo>
                    <a:pt x="1892" y="282"/>
                  </a:lnTo>
                  <a:lnTo>
                    <a:pt x="1885" y="282"/>
                  </a:lnTo>
                  <a:lnTo>
                    <a:pt x="1877" y="280"/>
                  </a:lnTo>
                  <a:lnTo>
                    <a:pt x="1869" y="280"/>
                  </a:lnTo>
                  <a:lnTo>
                    <a:pt x="1860" y="280"/>
                  </a:lnTo>
                  <a:lnTo>
                    <a:pt x="1852" y="280"/>
                  </a:lnTo>
                  <a:lnTo>
                    <a:pt x="1844" y="280"/>
                  </a:lnTo>
                  <a:lnTo>
                    <a:pt x="1837" y="280"/>
                  </a:lnTo>
                  <a:lnTo>
                    <a:pt x="1827" y="280"/>
                  </a:lnTo>
                  <a:lnTo>
                    <a:pt x="1817" y="280"/>
                  </a:lnTo>
                  <a:lnTo>
                    <a:pt x="1808" y="282"/>
                  </a:lnTo>
                  <a:lnTo>
                    <a:pt x="1798" y="282"/>
                  </a:lnTo>
                  <a:lnTo>
                    <a:pt x="1787" y="282"/>
                  </a:lnTo>
                  <a:lnTo>
                    <a:pt x="1775" y="284"/>
                  </a:lnTo>
                  <a:lnTo>
                    <a:pt x="1764" y="284"/>
                  </a:lnTo>
                  <a:lnTo>
                    <a:pt x="1752" y="286"/>
                  </a:lnTo>
                  <a:lnTo>
                    <a:pt x="1739" y="286"/>
                  </a:lnTo>
                  <a:lnTo>
                    <a:pt x="1725" y="288"/>
                  </a:lnTo>
                  <a:lnTo>
                    <a:pt x="1712" y="290"/>
                  </a:lnTo>
                  <a:lnTo>
                    <a:pt x="1697" y="290"/>
                  </a:lnTo>
                  <a:lnTo>
                    <a:pt x="1683" y="292"/>
                  </a:lnTo>
                  <a:lnTo>
                    <a:pt x="1668" y="294"/>
                  </a:lnTo>
                  <a:lnTo>
                    <a:pt x="1650" y="295"/>
                  </a:lnTo>
                  <a:lnTo>
                    <a:pt x="1635" y="297"/>
                  </a:lnTo>
                  <a:lnTo>
                    <a:pt x="1618" y="299"/>
                  </a:lnTo>
                  <a:lnTo>
                    <a:pt x="1601" y="301"/>
                  </a:lnTo>
                  <a:lnTo>
                    <a:pt x="1583" y="303"/>
                  </a:lnTo>
                  <a:lnTo>
                    <a:pt x="1564" y="305"/>
                  </a:lnTo>
                  <a:lnTo>
                    <a:pt x="1547" y="307"/>
                  </a:lnTo>
                  <a:lnTo>
                    <a:pt x="1526" y="309"/>
                  </a:lnTo>
                  <a:lnTo>
                    <a:pt x="1506" y="311"/>
                  </a:lnTo>
                  <a:lnTo>
                    <a:pt x="1485" y="315"/>
                  </a:lnTo>
                  <a:lnTo>
                    <a:pt x="1466" y="317"/>
                  </a:lnTo>
                  <a:lnTo>
                    <a:pt x="1443" y="318"/>
                  </a:lnTo>
                  <a:lnTo>
                    <a:pt x="1422" y="322"/>
                  </a:lnTo>
                  <a:lnTo>
                    <a:pt x="1399" y="324"/>
                  </a:lnTo>
                  <a:lnTo>
                    <a:pt x="1378" y="328"/>
                  </a:lnTo>
                  <a:lnTo>
                    <a:pt x="1336" y="334"/>
                  </a:lnTo>
                  <a:lnTo>
                    <a:pt x="1293" y="340"/>
                  </a:lnTo>
                  <a:lnTo>
                    <a:pt x="1253" y="345"/>
                  </a:lnTo>
                  <a:lnTo>
                    <a:pt x="1213" y="351"/>
                  </a:lnTo>
                  <a:lnTo>
                    <a:pt x="1174" y="357"/>
                  </a:lnTo>
                  <a:lnTo>
                    <a:pt x="1136" y="363"/>
                  </a:lnTo>
                  <a:lnTo>
                    <a:pt x="1100" y="368"/>
                  </a:lnTo>
                  <a:lnTo>
                    <a:pt x="1063" y="374"/>
                  </a:lnTo>
                  <a:lnTo>
                    <a:pt x="1028" y="378"/>
                  </a:lnTo>
                  <a:lnTo>
                    <a:pt x="994" y="384"/>
                  </a:lnTo>
                  <a:lnTo>
                    <a:pt x="959" y="390"/>
                  </a:lnTo>
                  <a:lnTo>
                    <a:pt x="927" y="393"/>
                  </a:lnTo>
                  <a:lnTo>
                    <a:pt x="894" y="399"/>
                  </a:lnTo>
                  <a:lnTo>
                    <a:pt x="863" y="403"/>
                  </a:lnTo>
                  <a:lnTo>
                    <a:pt x="833" y="409"/>
                  </a:lnTo>
                  <a:lnTo>
                    <a:pt x="804" y="413"/>
                  </a:lnTo>
                  <a:lnTo>
                    <a:pt x="775" y="418"/>
                  </a:lnTo>
                  <a:lnTo>
                    <a:pt x="746" y="422"/>
                  </a:lnTo>
                  <a:lnTo>
                    <a:pt x="719" y="426"/>
                  </a:lnTo>
                  <a:lnTo>
                    <a:pt x="693" y="432"/>
                  </a:lnTo>
                  <a:lnTo>
                    <a:pt x="668" y="436"/>
                  </a:lnTo>
                  <a:lnTo>
                    <a:pt x="643" y="439"/>
                  </a:lnTo>
                  <a:lnTo>
                    <a:pt x="620" y="445"/>
                  </a:lnTo>
                  <a:lnTo>
                    <a:pt x="597" y="449"/>
                  </a:lnTo>
                  <a:lnTo>
                    <a:pt x="574" y="453"/>
                  </a:lnTo>
                  <a:lnTo>
                    <a:pt x="552" y="457"/>
                  </a:lnTo>
                  <a:lnTo>
                    <a:pt x="531" y="461"/>
                  </a:lnTo>
                  <a:lnTo>
                    <a:pt x="512" y="464"/>
                  </a:lnTo>
                  <a:lnTo>
                    <a:pt x="493" y="470"/>
                  </a:lnTo>
                  <a:lnTo>
                    <a:pt x="474" y="474"/>
                  </a:lnTo>
                  <a:lnTo>
                    <a:pt x="456" y="478"/>
                  </a:lnTo>
                  <a:lnTo>
                    <a:pt x="441" y="482"/>
                  </a:lnTo>
                  <a:lnTo>
                    <a:pt x="416" y="487"/>
                  </a:lnTo>
                  <a:lnTo>
                    <a:pt x="393" y="491"/>
                  </a:lnTo>
                  <a:lnTo>
                    <a:pt x="372" y="497"/>
                  </a:lnTo>
                  <a:lnTo>
                    <a:pt x="353" y="501"/>
                  </a:lnTo>
                  <a:lnTo>
                    <a:pt x="334" y="505"/>
                  </a:lnTo>
                  <a:lnTo>
                    <a:pt x="316" y="510"/>
                  </a:lnTo>
                  <a:lnTo>
                    <a:pt x="299" y="512"/>
                  </a:lnTo>
                  <a:lnTo>
                    <a:pt x="284" y="516"/>
                  </a:lnTo>
                  <a:lnTo>
                    <a:pt x="270" y="520"/>
                  </a:lnTo>
                  <a:lnTo>
                    <a:pt x="257" y="522"/>
                  </a:lnTo>
                  <a:lnTo>
                    <a:pt x="245" y="524"/>
                  </a:lnTo>
                  <a:lnTo>
                    <a:pt x="236" y="526"/>
                  </a:lnTo>
                  <a:lnTo>
                    <a:pt x="226" y="528"/>
                  </a:lnTo>
                  <a:lnTo>
                    <a:pt x="218" y="528"/>
                  </a:lnTo>
                  <a:lnTo>
                    <a:pt x="211" y="528"/>
                  </a:lnTo>
                  <a:lnTo>
                    <a:pt x="205" y="530"/>
                  </a:lnTo>
                  <a:lnTo>
                    <a:pt x="197" y="528"/>
                  </a:lnTo>
                  <a:lnTo>
                    <a:pt x="190" y="528"/>
                  </a:lnTo>
                  <a:lnTo>
                    <a:pt x="182" y="526"/>
                  </a:lnTo>
                  <a:lnTo>
                    <a:pt x="174" y="524"/>
                  </a:lnTo>
                  <a:lnTo>
                    <a:pt x="167" y="522"/>
                  </a:lnTo>
                  <a:lnTo>
                    <a:pt x="157" y="520"/>
                  </a:lnTo>
                  <a:lnTo>
                    <a:pt x="149" y="516"/>
                  </a:lnTo>
                  <a:lnTo>
                    <a:pt x="140" y="512"/>
                  </a:lnTo>
                  <a:lnTo>
                    <a:pt x="130" y="507"/>
                  </a:lnTo>
                  <a:lnTo>
                    <a:pt x="122" y="503"/>
                  </a:lnTo>
                  <a:lnTo>
                    <a:pt x="113" y="497"/>
                  </a:lnTo>
                  <a:lnTo>
                    <a:pt x="103" y="491"/>
                  </a:lnTo>
                  <a:lnTo>
                    <a:pt x="82" y="478"/>
                  </a:lnTo>
                  <a:lnTo>
                    <a:pt x="61" y="464"/>
                  </a:lnTo>
                  <a:lnTo>
                    <a:pt x="48" y="455"/>
                  </a:lnTo>
                  <a:lnTo>
                    <a:pt x="34" y="445"/>
                  </a:lnTo>
                  <a:lnTo>
                    <a:pt x="24" y="434"/>
                  </a:lnTo>
                  <a:lnTo>
                    <a:pt x="15" y="424"/>
                  </a:lnTo>
                  <a:lnTo>
                    <a:pt x="11" y="418"/>
                  </a:lnTo>
                  <a:lnTo>
                    <a:pt x="7" y="413"/>
                  </a:lnTo>
                  <a:lnTo>
                    <a:pt x="5" y="409"/>
                  </a:lnTo>
                  <a:lnTo>
                    <a:pt x="3" y="403"/>
                  </a:lnTo>
                  <a:lnTo>
                    <a:pt x="1" y="397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1" y="374"/>
                  </a:lnTo>
                  <a:lnTo>
                    <a:pt x="5" y="372"/>
                  </a:lnTo>
                  <a:lnTo>
                    <a:pt x="9" y="370"/>
                  </a:lnTo>
                  <a:lnTo>
                    <a:pt x="13" y="366"/>
                  </a:lnTo>
                  <a:lnTo>
                    <a:pt x="19" y="365"/>
                  </a:lnTo>
                  <a:lnTo>
                    <a:pt x="24" y="363"/>
                  </a:lnTo>
                  <a:lnTo>
                    <a:pt x="32" y="361"/>
                  </a:lnTo>
                  <a:lnTo>
                    <a:pt x="40" y="359"/>
                  </a:lnTo>
                  <a:lnTo>
                    <a:pt x="49" y="359"/>
                  </a:lnTo>
                  <a:lnTo>
                    <a:pt x="59" y="357"/>
                  </a:lnTo>
                  <a:lnTo>
                    <a:pt x="71" y="355"/>
                  </a:lnTo>
                  <a:lnTo>
                    <a:pt x="82" y="353"/>
                  </a:lnTo>
                  <a:lnTo>
                    <a:pt x="94" y="351"/>
                  </a:lnTo>
                  <a:lnTo>
                    <a:pt x="107" y="351"/>
                  </a:lnTo>
                  <a:lnTo>
                    <a:pt x="232" y="334"/>
                  </a:lnTo>
                  <a:lnTo>
                    <a:pt x="353" y="317"/>
                  </a:lnTo>
                  <a:lnTo>
                    <a:pt x="474" y="299"/>
                  </a:lnTo>
                  <a:lnTo>
                    <a:pt x="591" y="282"/>
                  </a:lnTo>
                  <a:lnTo>
                    <a:pt x="708" y="263"/>
                  </a:lnTo>
                  <a:lnTo>
                    <a:pt x="821" y="246"/>
                  </a:lnTo>
                  <a:lnTo>
                    <a:pt x="932" y="228"/>
                  </a:lnTo>
                  <a:lnTo>
                    <a:pt x="1044" y="209"/>
                  </a:lnTo>
                  <a:lnTo>
                    <a:pt x="1151" y="192"/>
                  </a:lnTo>
                  <a:lnTo>
                    <a:pt x="1257" y="173"/>
                  </a:lnTo>
                  <a:lnTo>
                    <a:pt x="1363" y="155"/>
                  </a:lnTo>
                  <a:lnTo>
                    <a:pt x="1464" y="136"/>
                  </a:lnTo>
                  <a:lnTo>
                    <a:pt x="1564" y="117"/>
                  </a:lnTo>
                  <a:lnTo>
                    <a:pt x="1662" y="98"/>
                  </a:lnTo>
                  <a:lnTo>
                    <a:pt x="1760" y="79"/>
                  </a:lnTo>
                  <a:lnTo>
                    <a:pt x="1854" y="59"/>
                  </a:lnTo>
                  <a:lnTo>
                    <a:pt x="1875" y="52"/>
                  </a:lnTo>
                  <a:lnTo>
                    <a:pt x="1896" y="46"/>
                  </a:lnTo>
                  <a:lnTo>
                    <a:pt x="1915" y="38"/>
                  </a:lnTo>
                  <a:lnTo>
                    <a:pt x="1935" y="32"/>
                  </a:lnTo>
                  <a:lnTo>
                    <a:pt x="1952" y="27"/>
                  </a:lnTo>
                  <a:lnTo>
                    <a:pt x="1967" y="23"/>
                  </a:lnTo>
                  <a:lnTo>
                    <a:pt x="1983" y="17"/>
                  </a:lnTo>
                  <a:lnTo>
                    <a:pt x="1996" y="13"/>
                  </a:lnTo>
                  <a:lnTo>
                    <a:pt x="2008" y="11"/>
                  </a:lnTo>
                  <a:lnTo>
                    <a:pt x="2019" y="7"/>
                  </a:lnTo>
                  <a:lnTo>
                    <a:pt x="2029" y="6"/>
                  </a:lnTo>
                  <a:lnTo>
                    <a:pt x="2038" y="4"/>
                  </a:lnTo>
                  <a:lnTo>
                    <a:pt x="2046" y="2"/>
                  </a:lnTo>
                  <a:lnTo>
                    <a:pt x="2052" y="2"/>
                  </a:lnTo>
                  <a:lnTo>
                    <a:pt x="2057" y="0"/>
                  </a:lnTo>
                  <a:lnTo>
                    <a:pt x="206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4248186" y="3593268"/>
              <a:ext cx="115761" cy="245571"/>
            </a:xfrm>
            <a:custGeom>
              <a:avLst/>
              <a:gdLst>
                <a:gd name="T0" fmla="*/ 0 w 346"/>
                <a:gd name="T1" fmla="*/ 0 h 712"/>
                <a:gd name="T2" fmla="*/ 2147483647 w 346"/>
                <a:gd name="T3" fmla="*/ 0 h 712"/>
                <a:gd name="T4" fmla="*/ 2147483647 w 346"/>
                <a:gd name="T5" fmla="*/ 0 h 712"/>
                <a:gd name="T6" fmla="*/ 2147483647 w 346"/>
                <a:gd name="T7" fmla="*/ 2147483647 h 712"/>
                <a:gd name="T8" fmla="*/ 2147483647 w 346"/>
                <a:gd name="T9" fmla="*/ 2147483647 h 712"/>
                <a:gd name="T10" fmla="*/ 2147483647 w 346"/>
                <a:gd name="T11" fmla="*/ 2147483647 h 712"/>
                <a:gd name="T12" fmla="*/ 2147483647 w 346"/>
                <a:gd name="T13" fmla="*/ 2147483647 h 712"/>
                <a:gd name="T14" fmla="*/ 2147483647 w 346"/>
                <a:gd name="T15" fmla="*/ 2147483647 h 712"/>
                <a:gd name="T16" fmla="*/ 2147483647 w 346"/>
                <a:gd name="T17" fmla="*/ 2147483647 h 712"/>
                <a:gd name="T18" fmla="*/ 2147483647 w 346"/>
                <a:gd name="T19" fmla="*/ 2147483647 h 712"/>
                <a:gd name="T20" fmla="*/ 2147483647 w 346"/>
                <a:gd name="T21" fmla="*/ 2147483647 h 712"/>
                <a:gd name="T22" fmla="*/ 2147483647 w 346"/>
                <a:gd name="T23" fmla="*/ 2147483647 h 712"/>
                <a:gd name="T24" fmla="*/ 2147483647 w 346"/>
                <a:gd name="T25" fmla="*/ 2147483647 h 712"/>
                <a:gd name="T26" fmla="*/ 2147483647 w 346"/>
                <a:gd name="T27" fmla="*/ 2147483647 h 712"/>
                <a:gd name="T28" fmla="*/ 2147483647 w 346"/>
                <a:gd name="T29" fmla="*/ 2147483647 h 712"/>
                <a:gd name="T30" fmla="*/ 2147483647 w 346"/>
                <a:gd name="T31" fmla="*/ 2147483647 h 712"/>
                <a:gd name="T32" fmla="*/ 2147483647 w 346"/>
                <a:gd name="T33" fmla="*/ 2147483647 h 712"/>
                <a:gd name="T34" fmla="*/ 2147483647 w 346"/>
                <a:gd name="T35" fmla="*/ 2147483647 h 712"/>
                <a:gd name="T36" fmla="*/ 2147483647 w 346"/>
                <a:gd name="T37" fmla="*/ 2147483647 h 712"/>
                <a:gd name="T38" fmla="*/ 2147483647 w 346"/>
                <a:gd name="T39" fmla="*/ 2147483647 h 712"/>
                <a:gd name="T40" fmla="*/ 2147483647 w 346"/>
                <a:gd name="T41" fmla="*/ 2147483647 h 712"/>
                <a:gd name="T42" fmla="*/ 2147483647 w 346"/>
                <a:gd name="T43" fmla="*/ 2147483647 h 712"/>
                <a:gd name="T44" fmla="*/ 2147483647 w 346"/>
                <a:gd name="T45" fmla="*/ 2147483647 h 712"/>
                <a:gd name="T46" fmla="*/ 2147483647 w 346"/>
                <a:gd name="T47" fmla="*/ 2147483647 h 712"/>
                <a:gd name="T48" fmla="*/ 2147483647 w 346"/>
                <a:gd name="T49" fmla="*/ 2147483647 h 712"/>
                <a:gd name="T50" fmla="*/ 2147483647 w 346"/>
                <a:gd name="T51" fmla="*/ 2147483647 h 712"/>
                <a:gd name="T52" fmla="*/ 2147483647 w 346"/>
                <a:gd name="T53" fmla="*/ 2147483647 h 712"/>
                <a:gd name="T54" fmla="*/ 2147483647 w 346"/>
                <a:gd name="T55" fmla="*/ 2147483647 h 712"/>
                <a:gd name="T56" fmla="*/ 2147483647 w 346"/>
                <a:gd name="T57" fmla="*/ 2147483647 h 712"/>
                <a:gd name="T58" fmla="*/ 2147483647 w 346"/>
                <a:gd name="T59" fmla="*/ 2147483647 h 712"/>
                <a:gd name="T60" fmla="*/ 2147483647 w 346"/>
                <a:gd name="T61" fmla="*/ 2147483647 h 712"/>
                <a:gd name="T62" fmla="*/ 2147483647 w 346"/>
                <a:gd name="T63" fmla="*/ 2147483647 h 712"/>
                <a:gd name="T64" fmla="*/ 2147483647 w 346"/>
                <a:gd name="T65" fmla="*/ 2147483647 h 712"/>
                <a:gd name="T66" fmla="*/ 2147483647 w 346"/>
                <a:gd name="T67" fmla="*/ 2147483647 h 712"/>
                <a:gd name="T68" fmla="*/ 2147483647 w 346"/>
                <a:gd name="T69" fmla="*/ 2147483647 h 712"/>
                <a:gd name="T70" fmla="*/ 2147483647 w 346"/>
                <a:gd name="T71" fmla="*/ 2147483647 h 712"/>
                <a:gd name="T72" fmla="*/ 2147483647 w 346"/>
                <a:gd name="T73" fmla="*/ 2147483647 h 712"/>
                <a:gd name="T74" fmla="*/ 2147483647 w 346"/>
                <a:gd name="T75" fmla="*/ 2147483647 h 712"/>
                <a:gd name="T76" fmla="*/ 0 w 346"/>
                <a:gd name="T77" fmla="*/ 0 h 712"/>
                <a:gd name="T78" fmla="*/ 0 w 346"/>
                <a:gd name="T79" fmla="*/ 0 h 712"/>
                <a:gd name="T80" fmla="*/ 0 w 346"/>
                <a:gd name="T81" fmla="*/ 0 h 7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712"/>
                <a:gd name="T125" fmla="*/ 346 w 346"/>
                <a:gd name="T126" fmla="*/ 712 h 7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712">
                  <a:moveTo>
                    <a:pt x="0" y="0"/>
                  </a:moveTo>
                  <a:lnTo>
                    <a:pt x="173" y="0"/>
                  </a:lnTo>
                  <a:lnTo>
                    <a:pt x="346" y="0"/>
                  </a:lnTo>
                  <a:lnTo>
                    <a:pt x="340" y="71"/>
                  </a:lnTo>
                  <a:lnTo>
                    <a:pt x="334" y="144"/>
                  </a:lnTo>
                  <a:lnTo>
                    <a:pt x="331" y="217"/>
                  </a:lnTo>
                  <a:lnTo>
                    <a:pt x="327" y="290"/>
                  </a:lnTo>
                  <a:lnTo>
                    <a:pt x="325" y="363"/>
                  </a:lnTo>
                  <a:lnTo>
                    <a:pt x="323" y="438"/>
                  </a:lnTo>
                  <a:lnTo>
                    <a:pt x="323" y="513"/>
                  </a:lnTo>
                  <a:lnTo>
                    <a:pt x="323" y="588"/>
                  </a:lnTo>
                  <a:lnTo>
                    <a:pt x="323" y="651"/>
                  </a:lnTo>
                  <a:lnTo>
                    <a:pt x="323" y="712"/>
                  </a:lnTo>
                  <a:lnTo>
                    <a:pt x="173" y="712"/>
                  </a:lnTo>
                  <a:lnTo>
                    <a:pt x="23" y="712"/>
                  </a:lnTo>
                  <a:lnTo>
                    <a:pt x="27" y="670"/>
                  </a:lnTo>
                  <a:lnTo>
                    <a:pt x="29" y="628"/>
                  </a:lnTo>
                  <a:lnTo>
                    <a:pt x="33" y="589"/>
                  </a:lnTo>
                  <a:lnTo>
                    <a:pt x="35" y="551"/>
                  </a:lnTo>
                  <a:lnTo>
                    <a:pt x="37" y="513"/>
                  </a:lnTo>
                  <a:lnTo>
                    <a:pt x="39" y="478"/>
                  </a:lnTo>
                  <a:lnTo>
                    <a:pt x="41" y="444"/>
                  </a:lnTo>
                  <a:lnTo>
                    <a:pt x="43" y="409"/>
                  </a:lnTo>
                  <a:lnTo>
                    <a:pt x="43" y="378"/>
                  </a:lnTo>
                  <a:lnTo>
                    <a:pt x="45" y="348"/>
                  </a:lnTo>
                  <a:lnTo>
                    <a:pt x="45" y="319"/>
                  </a:lnTo>
                  <a:lnTo>
                    <a:pt x="47" y="292"/>
                  </a:lnTo>
                  <a:lnTo>
                    <a:pt x="47" y="265"/>
                  </a:lnTo>
                  <a:lnTo>
                    <a:pt x="47" y="242"/>
                  </a:lnTo>
                  <a:lnTo>
                    <a:pt x="47" y="217"/>
                  </a:lnTo>
                  <a:lnTo>
                    <a:pt x="47" y="196"/>
                  </a:lnTo>
                  <a:lnTo>
                    <a:pt x="47" y="167"/>
                  </a:lnTo>
                  <a:lnTo>
                    <a:pt x="45" y="140"/>
                  </a:lnTo>
                  <a:lnTo>
                    <a:pt x="41" y="115"/>
                  </a:lnTo>
                  <a:lnTo>
                    <a:pt x="35" y="90"/>
                  </a:lnTo>
                  <a:lnTo>
                    <a:pt x="27" y="65"/>
                  </a:lnTo>
                  <a:lnTo>
                    <a:pt x="20" y="42"/>
                  </a:lnTo>
                  <a:lnTo>
                    <a:pt x="12" y="2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068188" y="3781586"/>
              <a:ext cx="507205" cy="116577"/>
            </a:xfrm>
            <a:custGeom>
              <a:avLst/>
              <a:gdLst>
                <a:gd name="T0" fmla="*/ 2147483647 w 1517"/>
                <a:gd name="T1" fmla="*/ 0 h 338"/>
                <a:gd name="T2" fmla="*/ 2147483647 w 1517"/>
                <a:gd name="T3" fmla="*/ 2147483647 h 338"/>
                <a:gd name="T4" fmla="*/ 2147483647 w 1517"/>
                <a:gd name="T5" fmla="*/ 2147483647 h 338"/>
                <a:gd name="T6" fmla="*/ 2147483647 w 1517"/>
                <a:gd name="T7" fmla="*/ 2147483647 h 338"/>
                <a:gd name="T8" fmla="*/ 2147483647 w 1517"/>
                <a:gd name="T9" fmla="*/ 2147483647 h 338"/>
                <a:gd name="T10" fmla="*/ 2147483647 w 1517"/>
                <a:gd name="T11" fmla="*/ 2147483647 h 338"/>
                <a:gd name="T12" fmla="*/ 2147483647 w 1517"/>
                <a:gd name="T13" fmla="*/ 2147483647 h 338"/>
                <a:gd name="T14" fmla="*/ 2147483647 w 1517"/>
                <a:gd name="T15" fmla="*/ 2147483647 h 338"/>
                <a:gd name="T16" fmla="*/ 2147483647 w 1517"/>
                <a:gd name="T17" fmla="*/ 2147483647 h 338"/>
                <a:gd name="T18" fmla="*/ 2147483647 w 1517"/>
                <a:gd name="T19" fmla="*/ 2147483647 h 338"/>
                <a:gd name="T20" fmla="*/ 2147483647 w 1517"/>
                <a:gd name="T21" fmla="*/ 2147483647 h 338"/>
                <a:gd name="T22" fmla="*/ 2147483647 w 1517"/>
                <a:gd name="T23" fmla="*/ 2147483647 h 338"/>
                <a:gd name="T24" fmla="*/ 2147483647 w 1517"/>
                <a:gd name="T25" fmla="*/ 2147483647 h 338"/>
                <a:gd name="T26" fmla="*/ 2147483647 w 1517"/>
                <a:gd name="T27" fmla="*/ 2147483647 h 338"/>
                <a:gd name="T28" fmla="*/ 2147483647 w 1517"/>
                <a:gd name="T29" fmla="*/ 2147483647 h 338"/>
                <a:gd name="T30" fmla="*/ 2147483647 w 1517"/>
                <a:gd name="T31" fmla="*/ 2147483647 h 338"/>
                <a:gd name="T32" fmla="*/ 2147483647 w 1517"/>
                <a:gd name="T33" fmla="*/ 2147483647 h 338"/>
                <a:gd name="T34" fmla="*/ 2147483647 w 1517"/>
                <a:gd name="T35" fmla="*/ 2147483647 h 338"/>
                <a:gd name="T36" fmla="*/ 2147483647 w 1517"/>
                <a:gd name="T37" fmla="*/ 2147483647 h 338"/>
                <a:gd name="T38" fmla="*/ 2147483647 w 1517"/>
                <a:gd name="T39" fmla="*/ 2147483647 h 338"/>
                <a:gd name="T40" fmla="*/ 2147483647 w 1517"/>
                <a:gd name="T41" fmla="*/ 2147483647 h 338"/>
                <a:gd name="T42" fmla="*/ 2147483647 w 1517"/>
                <a:gd name="T43" fmla="*/ 2147483647 h 338"/>
                <a:gd name="T44" fmla="*/ 2147483647 w 1517"/>
                <a:gd name="T45" fmla="*/ 2147483647 h 338"/>
                <a:gd name="T46" fmla="*/ 2147483647 w 1517"/>
                <a:gd name="T47" fmla="*/ 2147483647 h 338"/>
                <a:gd name="T48" fmla="*/ 2147483647 w 1517"/>
                <a:gd name="T49" fmla="*/ 2147483647 h 338"/>
                <a:gd name="T50" fmla="*/ 2147483647 w 1517"/>
                <a:gd name="T51" fmla="*/ 2147483647 h 338"/>
                <a:gd name="T52" fmla="*/ 2147483647 w 1517"/>
                <a:gd name="T53" fmla="*/ 2147483647 h 338"/>
                <a:gd name="T54" fmla="*/ 2147483647 w 1517"/>
                <a:gd name="T55" fmla="*/ 2147483647 h 338"/>
                <a:gd name="T56" fmla="*/ 2147483647 w 1517"/>
                <a:gd name="T57" fmla="*/ 2147483647 h 338"/>
                <a:gd name="T58" fmla="*/ 2147483647 w 1517"/>
                <a:gd name="T59" fmla="*/ 2147483647 h 338"/>
                <a:gd name="T60" fmla="*/ 2147483647 w 1517"/>
                <a:gd name="T61" fmla="*/ 2147483647 h 338"/>
                <a:gd name="T62" fmla="*/ 2147483647 w 1517"/>
                <a:gd name="T63" fmla="*/ 2147483647 h 338"/>
                <a:gd name="T64" fmla="*/ 2147483647 w 1517"/>
                <a:gd name="T65" fmla="*/ 2147483647 h 338"/>
                <a:gd name="T66" fmla="*/ 2147483647 w 1517"/>
                <a:gd name="T67" fmla="*/ 2147483647 h 338"/>
                <a:gd name="T68" fmla="*/ 2147483647 w 1517"/>
                <a:gd name="T69" fmla="*/ 2147483647 h 338"/>
                <a:gd name="T70" fmla="*/ 2147483647 w 1517"/>
                <a:gd name="T71" fmla="*/ 2147483647 h 338"/>
                <a:gd name="T72" fmla="*/ 2147483647 w 1517"/>
                <a:gd name="T73" fmla="*/ 2147483647 h 338"/>
                <a:gd name="T74" fmla="*/ 2147483647 w 1517"/>
                <a:gd name="T75" fmla="*/ 2147483647 h 338"/>
                <a:gd name="T76" fmla="*/ 2147483647 w 1517"/>
                <a:gd name="T77" fmla="*/ 2147483647 h 338"/>
                <a:gd name="T78" fmla="*/ 2147483647 w 1517"/>
                <a:gd name="T79" fmla="*/ 2147483647 h 338"/>
                <a:gd name="T80" fmla="*/ 0 w 1517"/>
                <a:gd name="T81" fmla="*/ 2147483647 h 338"/>
                <a:gd name="T82" fmla="*/ 2147483647 w 1517"/>
                <a:gd name="T83" fmla="*/ 2147483647 h 338"/>
                <a:gd name="T84" fmla="*/ 2147483647 w 1517"/>
                <a:gd name="T85" fmla="*/ 2147483647 h 338"/>
                <a:gd name="T86" fmla="*/ 2147483647 w 1517"/>
                <a:gd name="T87" fmla="*/ 2147483647 h 338"/>
                <a:gd name="T88" fmla="*/ 2147483647 w 1517"/>
                <a:gd name="T89" fmla="*/ 2147483647 h 338"/>
                <a:gd name="T90" fmla="*/ 2147483647 w 1517"/>
                <a:gd name="T91" fmla="*/ 2147483647 h 338"/>
                <a:gd name="T92" fmla="*/ 2147483647 w 1517"/>
                <a:gd name="T93" fmla="*/ 2147483647 h 338"/>
                <a:gd name="T94" fmla="*/ 2147483647 w 1517"/>
                <a:gd name="T95" fmla="*/ 2147483647 h 338"/>
                <a:gd name="T96" fmla="*/ 2147483647 w 1517"/>
                <a:gd name="T97" fmla="*/ 2147483647 h 338"/>
                <a:gd name="T98" fmla="*/ 2147483647 w 1517"/>
                <a:gd name="T99" fmla="*/ 2147483647 h 338"/>
                <a:gd name="T100" fmla="*/ 2147483647 w 1517"/>
                <a:gd name="T101" fmla="*/ 2147483647 h 338"/>
                <a:gd name="T102" fmla="*/ 2147483647 w 1517"/>
                <a:gd name="T103" fmla="*/ 2147483647 h 338"/>
                <a:gd name="T104" fmla="*/ 2147483647 w 1517"/>
                <a:gd name="T105" fmla="*/ 2147483647 h 338"/>
                <a:gd name="T106" fmla="*/ 2147483647 w 1517"/>
                <a:gd name="T107" fmla="*/ 2147483647 h 338"/>
                <a:gd name="T108" fmla="*/ 2147483647 w 1517"/>
                <a:gd name="T109" fmla="*/ 2147483647 h 338"/>
                <a:gd name="T110" fmla="*/ 2147483647 w 1517"/>
                <a:gd name="T111" fmla="*/ 0 h 338"/>
                <a:gd name="T112" fmla="*/ 2147483647 w 1517"/>
                <a:gd name="T113" fmla="*/ 0 h 3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7"/>
                <a:gd name="T172" fmla="*/ 0 h 338"/>
                <a:gd name="T173" fmla="*/ 1517 w 1517"/>
                <a:gd name="T174" fmla="*/ 338 h 3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7" h="338">
                  <a:moveTo>
                    <a:pt x="1206" y="0"/>
                  </a:moveTo>
                  <a:lnTo>
                    <a:pt x="1215" y="0"/>
                  </a:lnTo>
                  <a:lnTo>
                    <a:pt x="1225" y="0"/>
                  </a:lnTo>
                  <a:lnTo>
                    <a:pt x="1234" y="2"/>
                  </a:lnTo>
                  <a:lnTo>
                    <a:pt x="1244" y="4"/>
                  </a:lnTo>
                  <a:lnTo>
                    <a:pt x="1255" y="6"/>
                  </a:lnTo>
                  <a:lnTo>
                    <a:pt x="1267" y="10"/>
                  </a:lnTo>
                  <a:lnTo>
                    <a:pt x="1279" y="12"/>
                  </a:lnTo>
                  <a:lnTo>
                    <a:pt x="1292" y="17"/>
                  </a:lnTo>
                  <a:lnTo>
                    <a:pt x="1305" y="21"/>
                  </a:lnTo>
                  <a:lnTo>
                    <a:pt x="1319" y="25"/>
                  </a:lnTo>
                  <a:lnTo>
                    <a:pt x="1332" y="31"/>
                  </a:lnTo>
                  <a:lnTo>
                    <a:pt x="1346" y="37"/>
                  </a:lnTo>
                  <a:lnTo>
                    <a:pt x="1376" y="50"/>
                  </a:lnTo>
                  <a:lnTo>
                    <a:pt x="1407" y="65"/>
                  </a:lnTo>
                  <a:lnTo>
                    <a:pt x="1421" y="73"/>
                  </a:lnTo>
                  <a:lnTo>
                    <a:pt x="1434" y="83"/>
                  </a:lnTo>
                  <a:lnTo>
                    <a:pt x="1446" y="90"/>
                  </a:lnTo>
                  <a:lnTo>
                    <a:pt x="1455" y="100"/>
                  </a:lnTo>
                  <a:lnTo>
                    <a:pt x="1465" y="108"/>
                  </a:lnTo>
                  <a:lnTo>
                    <a:pt x="1474" y="115"/>
                  </a:lnTo>
                  <a:lnTo>
                    <a:pt x="1482" y="125"/>
                  </a:lnTo>
                  <a:lnTo>
                    <a:pt x="1490" y="133"/>
                  </a:lnTo>
                  <a:lnTo>
                    <a:pt x="1495" y="140"/>
                  </a:lnTo>
                  <a:lnTo>
                    <a:pt x="1501" y="148"/>
                  </a:lnTo>
                  <a:lnTo>
                    <a:pt x="1505" y="154"/>
                  </a:lnTo>
                  <a:lnTo>
                    <a:pt x="1509" y="161"/>
                  </a:lnTo>
                  <a:lnTo>
                    <a:pt x="1513" y="169"/>
                  </a:lnTo>
                  <a:lnTo>
                    <a:pt x="1515" y="177"/>
                  </a:lnTo>
                  <a:lnTo>
                    <a:pt x="1517" y="183"/>
                  </a:lnTo>
                  <a:lnTo>
                    <a:pt x="1517" y="190"/>
                  </a:lnTo>
                  <a:lnTo>
                    <a:pt x="1515" y="200"/>
                  </a:lnTo>
                  <a:lnTo>
                    <a:pt x="1513" y="209"/>
                  </a:lnTo>
                  <a:lnTo>
                    <a:pt x="1509" y="215"/>
                  </a:lnTo>
                  <a:lnTo>
                    <a:pt x="1503" y="221"/>
                  </a:lnTo>
                  <a:lnTo>
                    <a:pt x="1499" y="225"/>
                  </a:lnTo>
                  <a:lnTo>
                    <a:pt x="1495" y="227"/>
                  </a:lnTo>
                  <a:lnTo>
                    <a:pt x="1490" y="227"/>
                  </a:lnTo>
                  <a:lnTo>
                    <a:pt x="1484" y="229"/>
                  </a:lnTo>
                  <a:lnTo>
                    <a:pt x="1478" y="231"/>
                  </a:lnTo>
                  <a:lnTo>
                    <a:pt x="1472" y="231"/>
                  </a:lnTo>
                  <a:lnTo>
                    <a:pt x="1467" y="231"/>
                  </a:lnTo>
                  <a:lnTo>
                    <a:pt x="1459" y="231"/>
                  </a:lnTo>
                  <a:lnTo>
                    <a:pt x="1401" y="231"/>
                  </a:lnTo>
                  <a:lnTo>
                    <a:pt x="1346" y="232"/>
                  </a:lnTo>
                  <a:lnTo>
                    <a:pt x="1292" y="234"/>
                  </a:lnTo>
                  <a:lnTo>
                    <a:pt x="1238" y="236"/>
                  </a:lnTo>
                  <a:lnTo>
                    <a:pt x="1186" y="240"/>
                  </a:lnTo>
                  <a:lnTo>
                    <a:pt x="1136" y="244"/>
                  </a:lnTo>
                  <a:lnTo>
                    <a:pt x="1087" y="250"/>
                  </a:lnTo>
                  <a:lnTo>
                    <a:pt x="1040" y="256"/>
                  </a:lnTo>
                  <a:lnTo>
                    <a:pt x="1004" y="259"/>
                  </a:lnTo>
                  <a:lnTo>
                    <a:pt x="969" y="263"/>
                  </a:lnTo>
                  <a:lnTo>
                    <a:pt x="935" y="267"/>
                  </a:lnTo>
                  <a:lnTo>
                    <a:pt x="902" y="269"/>
                  </a:lnTo>
                  <a:lnTo>
                    <a:pt x="872" y="273"/>
                  </a:lnTo>
                  <a:lnTo>
                    <a:pt x="841" y="277"/>
                  </a:lnTo>
                  <a:lnTo>
                    <a:pt x="812" y="279"/>
                  </a:lnTo>
                  <a:lnTo>
                    <a:pt x="783" y="282"/>
                  </a:lnTo>
                  <a:lnTo>
                    <a:pt x="756" y="284"/>
                  </a:lnTo>
                  <a:lnTo>
                    <a:pt x="731" y="288"/>
                  </a:lnTo>
                  <a:lnTo>
                    <a:pt x="706" y="290"/>
                  </a:lnTo>
                  <a:lnTo>
                    <a:pt x="683" y="292"/>
                  </a:lnTo>
                  <a:lnTo>
                    <a:pt x="660" y="294"/>
                  </a:lnTo>
                  <a:lnTo>
                    <a:pt x="639" y="296"/>
                  </a:lnTo>
                  <a:lnTo>
                    <a:pt x="620" y="298"/>
                  </a:lnTo>
                  <a:lnTo>
                    <a:pt x="601" y="300"/>
                  </a:lnTo>
                  <a:lnTo>
                    <a:pt x="584" y="302"/>
                  </a:lnTo>
                  <a:lnTo>
                    <a:pt x="566" y="304"/>
                  </a:lnTo>
                  <a:lnTo>
                    <a:pt x="551" y="305"/>
                  </a:lnTo>
                  <a:lnTo>
                    <a:pt x="536" y="307"/>
                  </a:lnTo>
                  <a:lnTo>
                    <a:pt x="524" y="307"/>
                  </a:lnTo>
                  <a:lnTo>
                    <a:pt x="511" y="309"/>
                  </a:lnTo>
                  <a:lnTo>
                    <a:pt x="501" y="309"/>
                  </a:lnTo>
                  <a:lnTo>
                    <a:pt x="491" y="311"/>
                  </a:lnTo>
                  <a:lnTo>
                    <a:pt x="482" y="311"/>
                  </a:lnTo>
                  <a:lnTo>
                    <a:pt x="474" y="313"/>
                  </a:lnTo>
                  <a:lnTo>
                    <a:pt x="468" y="313"/>
                  </a:lnTo>
                  <a:lnTo>
                    <a:pt x="463" y="313"/>
                  </a:lnTo>
                  <a:lnTo>
                    <a:pt x="459" y="313"/>
                  </a:lnTo>
                  <a:lnTo>
                    <a:pt x="457" y="313"/>
                  </a:lnTo>
                  <a:lnTo>
                    <a:pt x="455" y="313"/>
                  </a:lnTo>
                  <a:lnTo>
                    <a:pt x="455" y="315"/>
                  </a:lnTo>
                  <a:lnTo>
                    <a:pt x="434" y="317"/>
                  </a:lnTo>
                  <a:lnTo>
                    <a:pt x="415" y="321"/>
                  </a:lnTo>
                  <a:lnTo>
                    <a:pt x="395" y="323"/>
                  </a:lnTo>
                  <a:lnTo>
                    <a:pt x="378" y="325"/>
                  </a:lnTo>
                  <a:lnTo>
                    <a:pt x="361" y="328"/>
                  </a:lnTo>
                  <a:lnTo>
                    <a:pt x="344" y="330"/>
                  </a:lnTo>
                  <a:lnTo>
                    <a:pt x="326" y="332"/>
                  </a:lnTo>
                  <a:lnTo>
                    <a:pt x="311" y="332"/>
                  </a:lnTo>
                  <a:lnTo>
                    <a:pt x="298" y="334"/>
                  </a:lnTo>
                  <a:lnTo>
                    <a:pt x="282" y="336"/>
                  </a:lnTo>
                  <a:lnTo>
                    <a:pt x="269" y="336"/>
                  </a:lnTo>
                  <a:lnTo>
                    <a:pt x="257" y="336"/>
                  </a:lnTo>
                  <a:lnTo>
                    <a:pt x="246" y="338"/>
                  </a:lnTo>
                  <a:lnTo>
                    <a:pt x="234" y="338"/>
                  </a:lnTo>
                  <a:lnTo>
                    <a:pt x="223" y="338"/>
                  </a:lnTo>
                  <a:lnTo>
                    <a:pt x="213" y="338"/>
                  </a:lnTo>
                  <a:lnTo>
                    <a:pt x="198" y="338"/>
                  </a:lnTo>
                  <a:lnTo>
                    <a:pt x="182" y="338"/>
                  </a:lnTo>
                  <a:lnTo>
                    <a:pt x="167" y="336"/>
                  </a:lnTo>
                  <a:lnTo>
                    <a:pt x="154" y="334"/>
                  </a:lnTo>
                  <a:lnTo>
                    <a:pt x="140" y="332"/>
                  </a:lnTo>
                  <a:lnTo>
                    <a:pt x="129" y="330"/>
                  </a:lnTo>
                  <a:lnTo>
                    <a:pt x="115" y="328"/>
                  </a:lnTo>
                  <a:lnTo>
                    <a:pt x="106" y="325"/>
                  </a:lnTo>
                  <a:lnTo>
                    <a:pt x="94" y="323"/>
                  </a:lnTo>
                  <a:lnTo>
                    <a:pt x="84" y="319"/>
                  </a:lnTo>
                  <a:lnTo>
                    <a:pt x="75" y="315"/>
                  </a:lnTo>
                  <a:lnTo>
                    <a:pt x="67" y="311"/>
                  </a:lnTo>
                  <a:lnTo>
                    <a:pt x="60" y="305"/>
                  </a:lnTo>
                  <a:lnTo>
                    <a:pt x="52" y="302"/>
                  </a:lnTo>
                  <a:lnTo>
                    <a:pt x="46" y="296"/>
                  </a:lnTo>
                  <a:lnTo>
                    <a:pt x="40" y="290"/>
                  </a:lnTo>
                  <a:lnTo>
                    <a:pt x="31" y="279"/>
                  </a:lnTo>
                  <a:lnTo>
                    <a:pt x="23" y="269"/>
                  </a:lnTo>
                  <a:lnTo>
                    <a:pt x="15" y="257"/>
                  </a:lnTo>
                  <a:lnTo>
                    <a:pt x="10" y="246"/>
                  </a:lnTo>
                  <a:lnTo>
                    <a:pt x="6" y="234"/>
                  </a:lnTo>
                  <a:lnTo>
                    <a:pt x="2" y="223"/>
                  </a:lnTo>
                  <a:lnTo>
                    <a:pt x="0" y="213"/>
                  </a:lnTo>
                  <a:lnTo>
                    <a:pt x="0" y="202"/>
                  </a:lnTo>
                  <a:lnTo>
                    <a:pt x="0" y="194"/>
                  </a:lnTo>
                  <a:lnTo>
                    <a:pt x="2" y="188"/>
                  </a:lnTo>
                  <a:lnTo>
                    <a:pt x="2" y="183"/>
                  </a:lnTo>
                  <a:lnTo>
                    <a:pt x="4" y="179"/>
                  </a:lnTo>
                  <a:lnTo>
                    <a:pt x="8" y="173"/>
                  </a:lnTo>
                  <a:lnTo>
                    <a:pt x="10" y="169"/>
                  </a:lnTo>
                  <a:lnTo>
                    <a:pt x="13" y="165"/>
                  </a:lnTo>
                  <a:lnTo>
                    <a:pt x="17" y="161"/>
                  </a:lnTo>
                  <a:lnTo>
                    <a:pt x="21" y="158"/>
                  </a:lnTo>
                  <a:lnTo>
                    <a:pt x="27" y="156"/>
                  </a:lnTo>
                  <a:lnTo>
                    <a:pt x="33" y="154"/>
                  </a:lnTo>
                  <a:lnTo>
                    <a:pt x="38" y="152"/>
                  </a:lnTo>
                  <a:lnTo>
                    <a:pt x="46" y="150"/>
                  </a:lnTo>
                  <a:lnTo>
                    <a:pt x="54" y="148"/>
                  </a:lnTo>
                  <a:lnTo>
                    <a:pt x="61" y="148"/>
                  </a:lnTo>
                  <a:lnTo>
                    <a:pt x="69" y="148"/>
                  </a:lnTo>
                  <a:lnTo>
                    <a:pt x="127" y="144"/>
                  </a:lnTo>
                  <a:lnTo>
                    <a:pt x="182" y="140"/>
                  </a:lnTo>
                  <a:lnTo>
                    <a:pt x="238" y="135"/>
                  </a:lnTo>
                  <a:lnTo>
                    <a:pt x="294" y="131"/>
                  </a:lnTo>
                  <a:lnTo>
                    <a:pt x="347" y="125"/>
                  </a:lnTo>
                  <a:lnTo>
                    <a:pt x="401" y="119"/>
                  </a:lnTo>
                  <a:lnTo>
                    <a:pt x="455" y="112"/>
                  </a:lnTo>
                  <a:lnTo>
                    <a:pt x="509" y="106"/>
                  </a:lnTo>
                  <a:lnTo>
                    <a:pt x="561" y="98"/>
                  </a:lnTo>
                  <a:lnTo>
                    <a:pt x="612" y="90"/>
                  </a:lnTo>
                  <a:lnTo>
                    <a:pt x="664" y="83"/>
                  </a:lnTo>
                  <a:lnTo>
                    <a:pt x="716" y="73"/>
                  </a:lnTo>
                  <a:lnTo>
                    <a:pt x="766" y="64"/>
                  </a:lnTo>
                  <a:lnTo>
                    <a:pt x="816" y="56"/>
                  </a:lnTo>
                  <a:lnTo>
                    <a:pt x="864" y="44"/>
                  </a:lnTo>
                  <a:lnTo>
                    <a:pt x="914" y="35"/>
                  </a:lnTo>
                  <a:lnTo>
                    <a:pt x="941" y="31"/>
                  </a:lnTo>
                  <a:lnTo>
                    <a:pt x="966" y="27"/>
                  </a:lnTo>
                  <a:lnTo>
                    <a:pt x="989" y="23"/>
                  </a:lnTo>
                  <a:lnTo>
                    <a:pt x="1012" y="19"/>
                  </a:lnTo>
                  <a:lnTo>
                    <a:pt x="1035" y="16"/>
                  </a:lnTo>
                  <a:lnTo>
                    <a:pt x="1056" y="14"/>
                  </a:lnTo>
                  <a:lnTo>
                    <a:pt x="1075" y="10"/>
                  </a:lnTo>
                  <a:lnTo>
                    <a:pt x="1094" y="8"/>
                  </a:lnTo>
                  <a:lnTo>
                    <a:pt x="1112" y="6"/>
                  </a:lnTo>
                  <a:lnTo>
                    <a:pt x="1129" y="4"/>
                  </a:lnTo>
                  <a:lnTo>
                    <a:pt x="1144" y="2"/>
                  </a:lnTo>
                  <a:lnTo>
                    <a:pt x="1159" y="2"/>
                  </a:lnTo>
                  <a:lnTo>
                    <a:pt x="1173" y="0"/>
                  </a:lnTo>
                  <a:lnTo>
                    <a:pt x="1184" y="0"/>
                  </a:lnTo>
                  <a:lnTo>
                    <a:pt x="1196" y="0"/>
                  </a:lnTo>
                  <a:lnTo>
                    <a:pt x="12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3874139" y="3863673"/>
              <a:ext cx="450998" cy="302825"/>
            </a:xfrm>
            <a:custGeom>
              <a:avLst/>
              <a:gdLst>
                <a:gd name="T0" fmla="*/ 2147483647 w 1350"/>
                <a:gd name="T1" fmla="*/ 0 h 878"/>
                <a:gd name="T2" fmla="*/ 2147483647 w 1350"/>
                <a:gd name="T3" fmla="*/ 2147483647 h 878"/>
                <a:gd name="T4" fmla="*/ 2147483647 w 1350"/>
                <a:gd name="T5" fmla="*/ 2147483647 h 878"/>
                <a:gd name="T6" fmla="*/ 2147483647 w 1350"/>
                <a:gd name="T7" fmla="*/ 2147483647 h 878"/>
                <a:gd name="T8" fmla="*/ 2147483647 w 1350"/>
                <a:gd name="T9" fmla="*/ 2147483647 h 878"/>
                <a:gd name="T10" fmla="*/ 2147483647 w 1350"/>
                <a:gd name="T11" fmla="*/ 2147483647 h 878"/>
                <a:gd name="T12" fmla="*/ 2147483647 w 1350"/>
                <a:gd name="T13" fmla="*/ 2147483647 h 878"/>
                <a:gd name="T14" fmla="*/ 2147483647 w 1350"/>
                <a:gd name="T15" fmla="*/ 2147483647 h 878"/>
                <a:gd name="T16" fmla="*/ 2147483647 w 1350"/>
                <a:gd name="T17" fmla="*/ 2147483647 h 878"/>
                <a:gd name="T18" fmla="*/ 2147483647 w 1350"/>
                <a:gd name="T19" fmla="*/ 2147483647 h 878"/>
                <a:gd name="T20" fmla="*/ 2147483647 w 1350"/>
                <a:gd name="T21" fmla="*/ 2147483647 h 878"/>
                <a:gd name="T22" fmla="*/ 2147483647 w 1350"/>
                <a:gd name="T23" fmla="*/ 2147483647 h 878"/>
                <a:gd name="T24" fmla="*/ 2147483647 w 1350"/>
                <a:gd name="T25" fmla="*/ 2147483647 h 878"/>
                <a:gd name="T26" fmla="*/ 2147483647 w 1350"/>
                <a:gd name="T27" fmla="*/ 2147483647 h 878"/>
                <a:gd name="T28" fmla="*/ 2147483647 w 1350"/>
                <a:gd name="T29" fmla="*/ 2147483647 h 878"/>
                <a:gd name="T30" fmla="*/ 2147483647 w 1350"/>
                <a:gd name="T31" fmla="*/ 2147483647 h 878"/>
                <a:gd name="T32" fmla="*/ 2147483647 w 1350"/>
                <a:gd name="T33" fmla="*/ 2147483647 h 878"/>
                <a:gd name="T34" fmla="*/ 2147483647 w 1350"/>
                <a:gd name="T35" fmla="*/ 2147483647 h 878"/>
                <a:gd name="T36" fmla="*/ 2147483647 w 1350"/>
                <a:gd name="T37" fmla="*/ 2147483647 h 878"/>
                <a:gd name="T38" fmla="*/ 2147483647 w 1350"/>
                <a:gd name="T39" fmla="*/ 2147483647 h 878"/>
                <a:gd name="T40" fmla="*/ 2147483647 w 1350"/>
                <a:gd name="T41" fmla="*/ 2147483647 h 878"/>
                <a:gd name="T42" fmla="*/ 2147483647 w 1350"/>
                <a:gd name="T43" fmla="*/ 2147483647 h 878"/>
                <a:gd name="T44" fmla="*/ 2147483647 w 1350"/>
                <a:gd name="T45" fmla="*/ 2147483647 h 878"/>
                <a:gd name="T46" fmla="*/ 2147483647 w 1350"/>
                <a:gd name="T47" fmla="*/ 2147483647 h 878"/>
                <a:gd name="T48" fmla="*/ 2147483647 w 1350"/>
                <a:gd name="T49" fmla="*/ 2147483647 h 878"/>
                <a:gd name="T50" fmla="*/ 2147483647 w 1350"/>
                <a:gd name="T51" fmla="*/ 2147483647 h 878"/>
                <a:gd name="T52" fmla="*/ 2147483647 w 1350"/>
                <a:gd name="T53" fmla="*/ 2147483647 h 878"/>
                <a:gd name="T54" fmla="*/ 2147483647 w 1350"/>
                <a:gd name="T55" fmla="*/ 2147483647 h 878"/>
                <a:gd name="T56" fmla="*/ 2147483647 w 1350"/>
                <a:gd name="T57" fmla="*/ 2147483647 h 878"/>
                <a:gd name="T58" fmla="*/ 2147483647 w 1350"/>
                <a:gd name="T59" fmla="*/ 2147483647 h 878"/>
                <a:gd name="T60" fmla="*/ 2147483647 w 1350"/>
                <a:gd name="T61" fmla="*/ 2147483647 h 878"/>
                <a:gd name="T62" fmla="*/ 2147483647 w 1350"/>
                <a:gd name="T63" fmla="*/ 2147483647 h 878"/>
                <a:gd name="T64" fmla="*/ 2147483647 w 1350"/>
                <a:gd name="T65" fmla="*/ 2147483647 h 878"/>
                <a:gd name="T66" fmla="*/ 2147483647 w 1350"/>
                <a:gd name="T67" fmla="*/ 2147483647 h 878"/>
                <a:gd name="T68" fmla="*/ 2147483647 w 1350"/>
                <a:gd name="T69" fmla="*/ 2147483647 h 878"/>
                <a:gd name="T70" fmla="*/ 2147483647 w 1350"/>
                <a:gd name="T71" fmla="*/ 2147483647 h 878"/>
                <a:gd name="T72" fmla="*/ 2147483647 w 1350"/>
                <a:gd name="T73" fmla="*/ 2147483647 h 878"/>
                <a:gd name="T74" fmla="*/ 2147483647 w 1350"/>
                <a:gd name="T75" fmla="*/ 2147483647 h 878"/>
                <a:gd name="T76" fmla="*/ 2147483647 w 1350"/>
                <a:gd name="T77" fmla="*/ 2147483647 h 878"/>
                <a:gd name="T78" fmla="*/ 2147483647 w 1350"/>
                <a:gd name="T79" fmla="*/ 2147483647 h 878"/>
                <a:gd name="T80" fmla="*/ 2147483647 w 1350"/>
                <a:gd name="T81" fmla="*/ 2147483647 h 878"/>
                <a:gd name="T82" fmla="*/ 2147483647 w 1350"/>
                <a:gd name="T83" fmla="*/ 2147483647 h 878"/>
                <a:gd name="T84" fmla="*/ 2147483647 w 1350"/>
                <a:gd name="T85" fmla="*/ 2147483647 h 878"/>
                <a:gd name="T86" fmla="*/ 2147483647 w 1350"/>
                <a:gd name="T87" fmla="*/ 2147483647 h 878"/>
                <a:gd name="T88" fmla="*/ 2147483647 w 1350"/>
                <a:gd name="T89" fmla="*/ 2147483647 h 878"/>
                <a:gd name="T90" fmla="*/ 2147483647 w 1350"/>
                <a:gd name="T91" fmla="*/ 2147483647 h 878"/>
                <a:gd name="T92" fmla="*/ 2147483647 w 1350"/>
                <a:gd name="T93" fmla="*/ 2147483647 h 878"/>
                <a:gd name="T94" fmla="*/ 2147483647 w 1350"/>
                <a:gd name="T95" fmla="*/ 2147483647 h 878"/>
                <a:gd name="T96" fmla="*/ 2147483647 w 1350"/>
                <a:gd name="T97" fmla="*/ 2147483647 h 878"/>
                <a:gd name="T98" fmla="*/ 2147483647 w 1350"/>
                <a:gd name="T99" fmla="*/ 2147483647 h 878"/>
                <a:gd name="T100" fmla="*/ 2147483647 w 1350"/>
                <a:gd name="T101" fmla="*/ 2147483647 h 878"/>
                <a:gd name="T102" fmla="*/ 2147483647 w 1350"/>
                <a:gd name="T103" fmla="*/ 2147483647 h 878"/>
                <a:gd name="T104" fmla="*/ 2147483647 w 1350"/>
                <a:gd name="T105" fmla="*/ 2147483647 h 878"/>
                <a:gd name="T106" fmla="*/ 2147483647 w 1350"/>
                <a:gd name="T107" fmla="*/ 0 h 8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0"/>
                <a:gd name="T163" fmla="*/ 0 h 878"/>
                <a:gd name="T164" fmla="*/ 1350 w 1350"/>
                <a:gd name="T165" fmla="*/ 878 h 8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0" h="878">
                  <a:moveTo>
                    <a:pt x="1062" y="0"/>
                  </a:moveTo>
                  <a:lnTo>
                    <a:pt x="1075" y="0"/>
                  </a:lnTo>
                  <a:lnTo>
                    <a:pt x="1089" y="0"/>
                  </a:lnTo>
                  <a:lnTo>
                    <a:pt x="1100" y="2"/>
                  </a:lnTo>
                  <a:lnTo>
                    <a:pt x="1114" y="4"/>
                  </a:lnTo>
                  <a:lnTo>
                    <a:pt x="1125" y="8"/>
                  </a:lnTo>
                  <a:lnTo>
                    <a:pt x="1139" y="12"/>
                  </a:lnTo>
                  <a:lnTo>
                    <a:pt x="1150" y="16"/>
                  </a:lnTo>
                  <a:lnTo>
                    <a:pt x="1162" y="21"/>
                  </a:lnTo>
                  <a:lnTo>
                    <a:pt x="1175" y="25"/>
                  </a:lnTo>
                  <a:lnTo>
                    <a:pt x="1187" y="33"/>
                  </a:lnTo>
                  <a:lnTo>
                    <a:pt x="1198" y="39"/>
                  </a:lnTo>
                  <a:lnTo>
                    <a:pt x="1210" y="46"/>
                  </a:lnTo>
                  <a:lnTo>
                    <a:pt x="1223" y="54"/>
                  </a:lnTo>
                  <a:lnTo>
                    <a:pt x="1235" y="64"/>
                  </a:lnTo>
                  <a:lnTo>
                    <a:pt x="1246" y="73"/>
                  </a:lnTo>
                  <a:lnTo>
                    <a:pt x="1258" y="83"/>
                  </a:lnTo>
                  <a:lnTo>
                    <a:pt x="1269" y="90"/>
                  </a:lnTo>
                  <a:lnTo>
                    <a:pt x="1279" y="100"/>
                  </a:lnTo>
                  <a:lnTo>
                    <a:pt x="1290" y="110"/>
                  </a:lnTo>
                  <a:lnTo>
                    <a:pt x="1298" y="117"/>
                  </a:lnTo>
                  <a:lnTo>
                    <a:pt x="1308" y="127"/>
                  </a:lnTo>
                  <a:lnTo>
                    <a:pt x="1315" y="137"/>
                  </a:lnTo>
                  <a:lnTo>
                    <a:pt x="1321" y="146"/>
                  </a:lnTo>
                  <a:lnTo>
                    <a:pt x="1327" y="154"/>
                  </a:lnTo>
                  <a:lnTo>
                    <a:pt x="1333" y="163"/>
                  </a:lnTo>
                  <a:lnTo>
                    <a:pt x="1336" y="173"/>
                  </a:lnTo>
                  <a:lnTo>
                    <a:pt x="1340" y="183"/>
                  </a:lnTo>
                  <a:lnTo>
                    <a:pt x="1344" y="192"/>
                  </a:lnTo>
                  <a:lnTo>
                    <a:pt x="1346" y="202"/>
                  </a:lnTo>
                  <a:lnTo>
                    <a:pt x="1348" y="211"/>
                  </a:lnTo>
                  <a:lnTo>
                    <a:pt x="1350" y="221"/>
                  </a:lnTo>
                  <a:lnTo>
                    <a:pt x="1350" y="231"/>
                  </a:lnTo>
                  <a:lnTo>
                    <a:pt x="1350" y="234"/>
                  </a:lnTo>
                  <a:lnTo>
                    <a:pt x="1346" y="240"/>
                  </a:lnTo>
                  <a:lnTo>
                    <a:pt x="1342" y="244"/>
                  </a:lnTo>
                  <a:lnTo>
                    <a:pt x="1336" y="250"/>
                  </a:lnTo>
                  <a:lnTo>
                    <a:pt x="1333" y="252"/>
                  </a:lnTo>
                  <a:lnTo>
                    <a:pt x="1329" y="254"/>
                  </a:lnTo>
                  <a:lnTo>
                    <a:pt x="1323" y="257"/>
                  </a:lnTo>
                  <a:lnTo>
                    <a:pt x="1319" y="259"/>
                  </a:lnTo>
                  <a:lnTo>
                    <a:pt x="1313" y="263"/>
                  </a:lnTo>
                  <a:lnTo>
                    <a:pt x="1306" y="265"/>
                  </a:lnTo>
                  <a:lnTo>
                    <a:pt x="1300" y="269"/>
                  </a:lnTo>
                  <a:lnTo>
                    <a:pt x="1292" y="273"/>
                  </a:lnTo>
                  <a:lnTo>
                    <a:pt x="1271" y="290"/>
                  </a:lnTo>
                  <a:lnTo>
                    <a:pt x="1250" y="307"/>
                  </a:lnTo>
                  <a:lnTo>
                    <a:pt x="1231" y="323"/>
                  </a:lnTo>
                  <a:lnTo>
                    <a:pt x="1221" y="330"/>
                  </a:lnTo>
                  <a:lnTo>
                    <a:pt x="1212" y="338"/>
                  </a:lnTo>
                  <a:lnTo>
                    <a:pt x="1189" y="359"/>
                  </a:lnTo>
                  <a:lnTo>
                    <a:pt x="1162" y="382"/>
                  </a:lnTo>
                  <a:lnTo>
                    <a:pt x="1137" y="405"/>
                  </a:lnTo>
                  <a:lnTo>
                    <a:pt x="1108" y="428"/>
                  </a:lnTo>
                  <a:lnTo>
                    <a:pt x="1079" y="449"/>
                  </a:lnTo>
                  <a:lnTo>
                    <a:pt x="1050" y="474"/>
                  </a:lnTo>
                  <a:lnTo>
                    <a:pt x="1020" y="497"/>
                  </a:lnTo>
                  <a:lnTo>
                    <a:pt x="989" y="522"/>
                  </a:lnTo>
                  <a:lnTo>
                    <a:pt x="941" y="551"/>
                  </a:lnTo>
                  <a:lnTo>
                    <a:pt x="893" y="578"/>
                  </a:lnTo>
                  <a:lnTo>
                    <a:pt x="843" y="607"/>
                  </a:lnTo>
                  <a:lnTo>
                    <a:pt x="795" y="632"/>
                  </a:lnTo>
                  <a:lnTo>
                    <a:pt x="745" y="659"/>
                  </a:lnTo>
                  <a:lnTo>
                    <a:pt x="697" y="684"/>
                  </a:lnTo>
                  <a:lnTo>
                    <a:pt x="647" y="707"/>
                  </a:lnTo>
                  <a:lnTo>
                    <a:pt x="597" y="730"/>
                  </a:lnTo>
                  <a:lnTo>
                    <a:pt x="553" y="747"/>
                  </a:lnTo>
                  <a:lnTo>
                    <a:pt x="507" y="764"/>
                  </a:lnTo>
                  <a:lnTo>
                    <a:pt x="461" y="780"/>
                  </a:lnTo>
                  <a:lnTo>
                    <a:pt x="417" y="793"/>
                  </a:lnTo>
                  <a:lnTo>
                    <a:pt x="371" y="807"/>
                  </a:lnTo>
                  <a:lnTo>
                    <a:pt x="327" y="818"/>
                  </a:lnTo>
                  <a:lnTo>
                    <a:pt x="281" y="831"/>
                  </a:lnTo>
                  <a:lnTo>
                    <a:pt x="236" y="843"/>
                  </a:lnTo>
                  <a:lnTo>
                    <a:pt x="217" y="847"/>
                  </a:lnTo>
                  <a:lnTo>
                    <a:pt x="198" y="851"/>
                  </a:lnTo>
                  <a:lnTo>
                    <a:pt x="181" y="855"/>
                  </a:lnTo>
                  <a:lnTo>
                    <a:pt x="165" y="858"/>
                  </a:lnTo>
                  <a:lnTo>
                    <a:pt x="150" y="862"/>
                  </a:lnTo>
                  <a:lnTo>
                    <a:pt x="137" y="864"/>
                  </a:lnTo>
                  <a:lnTo>
                    <a:pt x="123" y="866"/>
                  </a:lnTo>
                  <a:lnTo>
                    <a:pt x="112" y="870"/>
                  </a:lnTo>
                  <a:lnTo>
                    <a:pt x="100" y="872"/>
                  </a:lnTo>
                  <a:lnTo>
                    <a:pt x="91" y="874"/>
                  </a:lnTo>
                  <a:lnTo>
                    <a:pt x="81" y="874"/>
                  </a:lnTo>
                  <a:lnTo>
                    <a:pt x="73" y="876"/>
                  </a:lnTo>
                  <a:lnTo>
                    <a:pt x="66" y="878"/>
                  </a:lnTo>
                  <a:lnTo>
                    <a:pt x="60" y="878"/>
                  </a:lnTo>
                  <a:lnTo>
                    <a:pt x="56" y="878"/>
                  </a:lnTo>
                  <a:lnTo>
                    <a:pt x="52" y="878"/>
                  </a:lnTo>
                  <a:lnTo>
                    <a:pt x="41" y="878"/>
                  </a:lnTo>
                  <a:lnTo>
                    <a:pt x="29" y="878"/>
                  </a:lnTo>
                  <a:lnTo>
                    <a:pt x="21" y="876"/>
                  </a:lnTo>
                  <a:lnTo>
                    <a:pt x="14" y="874"/>
                  </a:lnTo>
                  <a:lnTo>
                    <a:pt x="8" y="872"/>
                  </a:lnTo>
                  <a:lnTo>
                    <a:pt x="4" y="868"/>
                  </a:lnTo>
                  <a:lnTo>
                    <a:pt x="0" y="864"/>
                  </a:lnTo>
                  <a:lnTo>
                    <a:pt x="0" y="860"/>
                  </a:lnTo>
                  <a:lnTo>
                    <a:pt x="27" y="845"/>
                  </a:lnTo>
                  <a:lnTo>
                    <a:pt x="52" y="831"/>
                  </a:lnTo>
                  <a:lnTo>
                    <a:pt x="77" y="818"/>
                  </a:lnTo>
                  <a:lnTo>
                    <a:pt x="102" y="805"/>
                  </a:lnTo>
                  <a:lnTo>
                    <a:pt x="125" y="791"/>
                  </a:lnTo>
                  <a:lnTo>
                    <a:pt x="146" y="778"/>
                  </a:lnTo>
                  <a:lnTo>
                    <a:pt x="169" y="766"/>
                  </a:lnTo>
                  <a:lnTo>
                    <a:pt x="190" y="753"/>
                  </a:lnTo>
                  <a:lnTo>
                    <a:pt x="210" y="741"/>
                  </a:lnTo>
                  <a:lnTo>
                    <a:pt x="229" y="730"/>
                  </a:lnTo>
                  <a:lnTo>
                    <a:pt x="248" y="718"/>
                  </a:lnTo>
                  <a:lnTo>
                    <a:pt x="265" y="707"/>
                  </a:lnTo>
                  <a:lnTo>
                    <a:pt x="282" y="695"/>
                  </a:lnTo>
                  <a:lnTo>
                    <a:pt x="298" y="686"/>
                  </a:lnTo>
                  <a:lnTo>
                    <a:pt x="313" y="674"/>
                  </a:lnTo>
                  <a:lnTo>
                    <a:pt x="329" y="664"/>
                  </a:lnTo>
                  <a:lnTo>
                    <a:pt x="359" y="643"/>
                  </a:lnTo>
                  <a:lnTo>
                    <a:pt x="390" y="624"/>
                  </a:lnTo>
                  <a:lnTo>
                    <a:pt x="421" y="603"/>
                  </a:lnTo>
                  <a:lnTo>
                    <a:pt x="451" y="584"/>
                  </a:lnTo>
                  <a:lnTo>
                    <a:pt x="480" y="565"/>
                  </a:lnTo>
                  <a:lnTo>
                    <a:pt x="509" y="544"/>
                  </a:lnTo>
                  <a:lnTo>
                    <a:pt x="538" y="524"/>
                  </a:lnTo>
                  <a:lnTo>
                    <a:pt x="565" y="505"/>
                  </a:lnTo>
                  <a:lnTo>
                    <a:pt x="592" y="486"/>
                  </a:lnTo>
                  <a:lnTo>
                    <a:pt x="618" y="465"/>
                  </a:lnTo>
                  <a:lnTo>
                    <a:pt x="643" y="446"/>
                  </a:lnTo>
                  <a:lnTo>
                    <a:pt x="670" y="426"/>
                  </a:lnTo>
                  <a:lnTo>
                    <a:pt x="693" y="407"/>
                  </a:lnTo>
                  <a:lnTo>
                    <a:pt x="718" y="388"/>
                  </a:lnTo>
                  <a:lnTo>
                    <a:pt x="741" y="369"/>
                  </a:lnTo>
                  <a:lnTo>
                    <a:pt x="764" y="350"/>
                  </a:lnTo>
                  <a:lnTo>
                    <a:pt x="784" y="332"/>
                  </a:lnTo>
                  <a:lnTo>
                    <a:pt x="801" y="317"/>
                  </a:lnTo>
                  <a:lnTo>
                    <a:pt x="818" y="302"/>
                  </a:lnTo>
                  <a:lnTo>
                    <a:pt x="835" y="286"/>
                  </a:lnTo>
                  <a:lnTo>
                    <a:pt x="851" y="271"/>
                  </a:lnTo>
                  <a:lnTo>
                    <a:pt x="866" y="256"/>
                  </a:lnTo>
                  <a:lnTo>
                    <a:pt x="879" y="242"/>
                  </a:lnTo>
                  <a:lnTo>
                    <a:pt x="893" y="229"/>
                  </a:lnTo>
                  <a:lnTo>
                    <a:pt x="906" y="215"/>
                  </a:lnTo>
                  <a:lnTo>
                    <a:pt x="918" y="204"/>
                  </a:lnTo>
                  <a:lnTo>
                    <a:pt x="927" y="190"/>
                  </a:lnTo>
                  <a:lnTo>
                    <a:pt x="939" y="179"/>
                  </a:lnTo>
                  <a:lnTo>
                    <a:pt x="949" y="167"/>
                  </a:lnTo>
                  <a:lnTo>
                    <a:pt x="956" y="156"/>
                  </a:lnTo>
                  <a:lnTo>
                    <a:pt x="964" y="146"/>
                  </a:lnTo>
                  <a:lnTo>
                    <a:pt x="972" y="137"/>
                  </a:lnTo>
                  <a:lnTo>
                    <a:pt x="981" y="125"/>
                  </a:lnTo>
                  <a:lnTo>
                    <a:pt x="989" y="114"/>
                  </a:lnTo>
                  <a:lnTo>
                    <a:pt x="997" y="102"/>
                  </a:lnTo>
                  <a:lnTo>
                    <a:pt x="1002" y="90"/>
                  </a:lnTo>
                  <a:lnTo>
                    <a:pt x="1006" y="81"/>
                  </a:lnTo>
                  <a:lnTo>
                    <a:pt x="1008" y="69"/>
                  </a:lnTo>
                  <a:lnTo>
                    <a:pt x="1010" y="58"/>
                  </a:lnTo>
                  <a:lnTo>
                    <a:pt x="1012" y="46"/>
                  </a:lnTo>
                  <a:lnTo>
                    <a:pt x="1012" y="37"/>
                  </a:lnTo>
                  <a:lnTo>
                    <a:pt x="1014" y="27"/>
                  </a:lnTo>
                  <a:lnTo>
                    <a:pt x="1018" y="19"/>
                  </a:lnTo>
                  <a:lnTo>
                    <a:pt x="1023" y="12"/>
                  </a:lnTo>
                  <a:lnTo>
                    <a:pt x="1031" y="6"/>
                  </a:lnTo>
                  <a:lnTo>
                    <a:pt x="1041" y="2"/>
                  </a:lnTo>
                  <a:lnTo>
                    <a:pt x="1050" y="0"/>
                  </a:lnTo>
                  <a:lnTo>
                    <a:pt x="106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4106329" y="4003014"/>
              <a:ext cx="353304" cy="975386"/>
            </a:xfrm>
            <a:custGeom>
              <a:avLst/>
              <a:gdLst>
                <a:gd name="T0" fmla="*/ 2147483647 w 1056"/>
                <a:gd name="T1" fmla="*/ 2147483647 h 2828"/>
                <a:gd name="T2" fmla="*/ 2147483647 w 1056"/>
                <a:gd name="T3" fmla="*/ 2147483647 h 2828"/>
                <a:gd name="T4" fmla="*/ 2147483647 w 1056"/>
                <a:gd name="T5" fmla="*/ 2147483647 h 2828"/>
                <a:gd name="T6" fmla="*/ 2147483647 w 1056"/>
                <a:gd name="T7" fmla="*/ 2147483647 h 2828"/>
                <a:gd name="T8" fmla="*/ 2147483647 w 1056"/>
                <a:gd name="T9" fmla="*/ 2147483647 h 2828"/>
                <a:gd name="T10" fmla="*/ 2147483647 w 1056"/>
                <a:gd name="T11" fmla="*/ 2147483647 h 2828"/>
                <a:gd name="T12" fmla="*/ 2147483647 w 1056"/>
                <a:gd name="T13" fmla="*/ 2147483647 h 2828"/>
                <a:gd name="T14" fmla="*/ 2147483647 w 1056"/>
                <a:gd name="T15" fmla="*/ 2147483647 h 2828"/>
                <a:gd name="T16" fmla="*/ 2147483647 w 1056"/>
                <a:gd name="T17" fmla="*/ 2147483647 h 2828"/>
                <a:gd name="T18" fmla="*/ 2147483647 w 1056"/>
                <a:gd name="T19" fmla="*/ 2147483647 h 2828"/>
                <a:gd name="T20" fmla="*/ 2147483647 w 1056"/>
                <a:gd name="T21" fmla="*/ 2147483647 h 2828"/>
                <a:gd name="T22" fmla="*/ 2147483647 w 1056"/>
                <a:gd name="T23" fmla="*/ 2147483647 h 2828"/>
                <a:gd name="T24" fmla="*/ 2147483647 w 1056"/>
                <a:gd name="T25" fmla="*/ 2147483647 h 2828"/>
                <a:gd name="T26" fmla="*/ 2147483647 w 1056"/>
                <a:gd name="T27" fmla="*/ 2147483647 h 2828"/>
                <a:gd name="T28" fmla="*/ 2147483647 w 1056"/>
                <a:gd name="T29" fmla="*/ 2147483647 h 2828"/>
                <a:gd name="T30" fmla="*/ 2147483647 w 1056"/>
                <a:gd name="T31" fmla="*/ 2147483647 h 2828"/>
                <a:gd name="T32" fmla="*/ 2147483647 w 1056"/>
                <a:gd name="T33" fmla="*/ 2147483647 h 2828"/>
                <a:gd name="T34" fmla="*/ 2147483647 w 1056"/>
                <a:gd name="T35" fmla="*/ 2147483647 h 2828"/>
                <a:gd name="T36" fmla="*/ 2147483647 w 1056"/>
                <a:gd name="T37" fmla="*/ 2147483647 h 2828"/>
                <a:gd name="T38" fmla="*/ 2147483647 w 1056"/>
                <a:gd name="T39" fmla="*/ 2147483647 h 2828"/>
                <a:gd name="T40" fmla="*/ 2147483647 w 1056"/>
                <a:gd name="T41" fmla="*/ 2147483647 h 2828"/>
                <a:gd name="T42" fmla="*/ 2147483647 w 1056"/>
                <a:gd name="T43" fmla="*/ 2147483647 h 2828"/>
                <a:gd name="T44" fmla="*/ 2147483647 w 1056"/>
                <a:gd name="T45" fmla="*/ 2147483647 h 2828"/>
                <a:gd name="T46" fmla="*/ 2147483647 w 1056"/>
                <a:gd name="T47" fmla="*/ 2147483647 h 2828"/>
                <a:gd name="T48" fmla="*/ 2147483647 w 1056"/>
                <a:gd name="T49" fmla="*/ 2147483647 h 2828"/>
                <a:gd name="T50" fmla="*/ 2147483647 w 1056"/>
                <a:gd name="T51" fmla="*/ 2147483647 h 2828"/>
                <a:gd name="T52" fmla="*/ 2147483647 w 1056"/>
                <a:gd name="T53" fmla="*/ 2147483647 h 2828"/>
                <a:gd name="T54" fmla="*/ 2147483647 w 1056"/>
                <a:gd name="T55" fmla="*/ 2147483647 h 2828"/>
                <a:gd name="T56" fmla="*/ 2147483647 w 1056"/>
                <a:gd name="T57" fmla="*/ 2147483647 h 2828"/>
                <a:gd name="T58" fmla="*/ 2147483647 w 1056"/>
                <a:gd name="T59" fmla="*/ 2147483647 h 2828"/>
                <a:gd name="T60" fmla="*/ 2147483647 w 1056"/>
                <a:gd name="T61" fmla="*/ 2147483647 h 2828"/>
                <a:gd name="T62" fmla="*/ 2147483647 w 1056"/>
                <a:gd name="T63" fmla="*/ 2147483647 h 2828"/>
                <a:gd name="T64" fmla="*/ 2147483647 w 1056"/>
                <a:gd name="T65" fmla="*/ 2147483647 h 2828"/>
                <a:gd name="T66" fmla="*/ 2147483647 w 1056"/>
                <a:gd name="T67" fmla="*/ 2147483647 h 2828"/>
                <a:gd name="T68" fmla="*/ 2147483647 w 1056"/>
                <a:gd name="T69" fmla="*/ 2147483647 h 2828"/>
                <a:gd name="T70" fmla="*/ 2147483647 w 1056"/>
                <a:gd name="T71" fmla="*/ 2147483647 h 2828"/>
                <a:gd name="T72" fmla="*/ 2147483647 w 1056"/>
                <a:gd name="T73" fmla="*/ 2147483647 h 2828"/>
                <a:gd name="T74" fmla="*/ 2147483647 w 1056"/>
                <a:gd name="T75" fmla="*/ 2147483647 h 2828"/>
                <a:gd name="T76" fmla="*/ 2147483647 w 1056"/>
                <a:gd name="T77" fmla="*/ 2147483647 h 2828"/>
                <a:gd name="T78" fmla="*/ 2147483647 w 1056"/>
                <a:gd name="T79" fmla="*/ 2147483647 h 2828"/>
                <a:gd name="T80" fmla="*/ 2147483647 w 1056"/>
                <a:gd name="T81" fmla="*/ 2147483647 h 2828"/>
                <a:gd name="T82" fmla="*/ 2147483647 w 1056"/>
                <a:gd name="T83" fmla="*/ 2147483647 h 2828"/>
                <a:gd name="T84" fmla="*/ 2147483647 w 1056"/>
                <a:gd name="T85" fmla="*/ 2147483647 h 2828"/>
                <a:gd name="T86" fmla="*/ 2147483647 w 1056"/>
                <a:gd name="T87" fmla="*/ 2147483647 h 2828"/>
                <a:gd name="T88" fmla="*/ 2147483647 w 1056"/>
                <a:gd name="T89" fmla="*/ 2147483647 h 2828"/>
                <a:gd name="T90" fmla="*/ 2147483647 w 1056"/>
                <a:gd name="T91" fmla="*/ 2147483647 h 2828"/>
                <a:gd name="T92" fmla="*/ 2147483647 w 1056"/>
                <a:gd name="T93" fmla="*/ 2147483647 h 2828"/>
                <a:gd name="T94" fmla="*/ 2147483647 w 1056"/>
                <a:gd name="T95" fmla="*/ 2147483647 h 2828"/>
                <a:gd name="T96" fmla="*/ 2147483647 w 1056"/>
                <a:gd name="T97" fmla="*/ 2147483647 h 2828"/>
                <a:gd name="T98" fmla="*/ 2147483647 w 1056"/>
                <a:gd name="T99" fmla="*/ 2147483647 h 2828"/>
                <a:gd name="T100" fmla="*/ 2147483647 w 1056"/>
                <a:gd name="T101" fmla="*/ 0 h 28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6"/>
                <a:gd name="T154" fmla="*/ 0 h 2828"/>
                <a:gd name="T155" fmla="*/ 1056 w 1056"/>
                <a:gd name="T156" fmla="*/ 2828 h 28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6" h="2828">
                  <a:moveTo>
                    <a:pt x="121" y="0"/>
                  </a:moveTo>
                  <a:lnTo>
                    <a:pt x="154" y="10"/>
                  </a:lnTo>
                  <a:lnTo>
                    <a:pt x="186" y="22"/>
                  </a:lnTo>
                  <a:lnTo>
                    <a:pt x="217" y="33"/>
                  </a:lnTo>
                  <a:lnTo>
                    <a:pt x="248" y="46"/>
                  </a:lnTo>
                  <a:lnTo>
                    <a:pt x="279" y="58"/>
                  </a:lnTo>
                  <a:lnTo>
                    <a:pt x="307" y="73"/>
                  </a:lnTo>
                  <a:lnTo>
                    <a:pt x="334" y="87"/>
                  </a:lnTo>
                  <a:lnTo>
                    <a:pt x="363" y="102"/>
                  </a:lnTo>
                  <a:lnTo>
                    <a:pt x="390" y="117"/>
                  </a:lnTo>
                  <a:lnTo>
                    <a:pt x="415" y="133"/>
                  </a:lnTo>
                  <a:lnTo>
                    <a:pt x="442" y="150"/>
                  </a:lnTo>
                  <a:lnTo>
                    <a:pt x="467" y="167"/>
                  </a:lnTo>
                  <a:lnTo>
                    <a:pt x="490" y="187"/>
                  </a:lnTo>
                  <a:lnTo>
                    <a:pt x="513" y="204"/>
                  </a:lnTo>
                  <a:lnTo>
                    <a:pt x="536" y="223"/>
                  </a:lnTo>
                  <a:lnTo>
                    <a:pt x="557" y="244"/>
                  </a:lnTo>
                  <a:lnTo>
                    <a:pt x="588" y="275"/>
                  </a:lnTo>
                  <a:lnTo>
                    <a:pt x="620" y="306"/>
                  </a:lnTo>
                  <a:lnTo>
                    <a:pt x="649" y="340"/>
                  </a:lnTo>
                  <a:lnTo>
                    <a:pt x="678" y="373"/>
                  </a:lnTo>
                  <a:lnTo>
                    <a:pt x="707" y="407"/>
                  </a:lnTo>
                  <a:lnTo>
                    <a:pt x="734" y="444"/>
                  </a:lnTo>
                  <a:lnTo>
                    <a:pt x="760" y="482"/>
                  </a:lnTo>
                  <a:lnTo>
                    <a:pt x="785" y="519"/>
                  </a:lnTo>
                  <a:lnTo>
                    <a:pt x="808" y="559"/>
                  </a:lnTo>
                  <a:lnTo>
                    <a:pt x="831" y="599"/>
                  </a:lnTo>
                  <a:lnTo>
                    <a:pt x="854" y="640"/>
                  </a:lnTo>
                  <a:lnTo>
                    <a:pt x="876" y="682"/>
                  </a:lnTo>
                  <a:lnTo>
                    <a:pt x="895" y="726"/>
                  </a:lnTo>
                  <a:lnTo>
                    <a:pt x="914" y="770"/>
                  </a:lnTo>
                  <a:lnTo>
                    <a:pt x="931" y="814"/>
                  </a:lnTo>
                  <a:lnTo>
                    <a:pt x="949" y="862"/>
                  </a:lnTo>
                  <a:lnTo>
                    <a:pt x="960" y="903"/>
                  </a:lnTo>
                  <a:lnTo>
                    <a:pt x="973" y="947"/>
                  </a:lnTo>
                  <a:lnTo>
                    <a:pt x="985" y="991"/>
                  </a:lnTo>
                  <a:lnTo>
                    <a:pt x="997" y="1037"/>
                  </a:lnTo>
                  <a:lnTo>
                    <a:pt x="1006" y="1085"/>
                  </a:lnTo>
                  <a:lnTo>
                    <a:pt x="1014" y="1135"/>
                  </a:lnTo>
                  <a:lnTo>
                    <a:pt x="1021" y="1185"/>
                  </a:lnTo>
                  <a:lnTo>
                    <a:pt x="1029" y="1237"/>
                  </a:lnTo>
                  <a:lnTo>
                    <a:pt x="1037" y="1290"/>
                  </a:lnTo>
                  <a:lnTo>
                    <a:pt x="1041" y="1346"/>
                  </a:lnTo>
                  <a:lnTo>
                    <a:pt x="1046" y="1402"/>
                  </a:lnTo>
                  <a:lnTo>
                    <a:pt x="1050" y="1461"/>
                  </a:lnTo>
                  <a:lnTo>
                    <a:pt x="1052" y="1521"/>
                  </a:lnTo>
                  <a:lnTo>
                    <a:pt x="1054" y="1582"/>
                  </a:lnTo>
                  <a:lnTo>
                    <a:pt x="1056" y="1646"/>
                  </a:lnTo>
                  <a:lnTo>
                    <a:pt x="1056" y="1711"/>
                  </a:lnTo>
                  <a:lnTo>
                    <a:pt x="1056" y="1751"/>
                  </a:lnTo>
                  <a:lnTo>
                    <a:pt x="1052" y="1790"/>
                  </a:lnTo>
                  <a:lnTo>
                    <a:pt x="1050" y="1830"/>
                  </a:lnTo>
                  <a:lnTo>
                    <a:pt x="1046" y="1870"/>
                  </a:lnTo>
                  <a:lnTo>
                    <a:pt x="1041" y="1909"/>
                  </a:lnTo>
                  <a:lnTo>
                    <a:pt x="1037" y="1949"/>
                  </a:lnTo>
                  <a:lnTo>
                    <a:pt x="1029" y="1987"/>
                  </a:lnTo>
                  <a:lnTo>
                    <a:pt x="1023" y="2028"/>
                  </a:lnTo>
                  <a:lnTo>
                    <a:pt x="1016" y="2066"/>
                  </a:lnTo>
                  <a:lnTo>
                    <a:pt x="1008" y="2104"/>
                  </a:lnTo>
                  <a:lnTo>
                    <a:pt x="998" y="2143"/>
                  </a:lnTo>
                  <a:lnTo>
                    <a:pt x="991" y="2181"/>
                  </a:lnTo>
                  <a:lnTo>
                    <a:pt x="979" y="2220"/>
                  </a:lnTo>
                  <a:lnTo>
                    <a:pt x="970" y="2258"/>
                  </a:lnTo>
                  <a:lnTo>
                    <a:pt x="958" y="2296"/>
                  </a:lnTo>
                  <a:lnTo>
                    <a:pt x="949" y="2335"/>
                  </a:lnTo>
                  <a:lnTo>
                    <a:pt x="937" y="2365"/>
                  </a:lnTo>
                  <a:lnTo>
                    <a:pt x="927" y="2398"/>
                  </a:lnTo>
                  <a:lnTo>
                    <a:pt x="914" y="2429"/>
                  </a:lnTo>
                  <a:lnTo>
                    <a:pt x="902" y="2458"/>
                  </a:lnTo>
                  <a:lnTo>
                    <a:pt x="887" y="2486"/>
                  </a:lnTo>
                  <a:lnTo>
                    <a:pt x="874" y="2515"/>
                  </a:lnTo>
                  <a:lnTo>
                    <a:pt x="856" y="2542"/>
                  </a:lnTo>
                  <a:lnTo>
                    <a:pt x="841" y="2569"/>
                  </a:lnTo>
                  <a:lnTo>
                    <a:pt x="824" y="2596"/>
                  </a:lnTo>
                  <a:lnTo>
                    <a:pt x="805" y="2623"/>
                  </a:lnTo>
                  <a:lnTo>
                    <a:pt x="785" y="2648"/>
                  </a:lnTo>
                  <a:lnTo>
                    <a:pt x="766" y="2671"/>
                  </a:lnTo>
                  <a:lnTo>
                    <a:pt x="745" y="2696"/>
                  </a:lnTo>
                  <a:lnTo>
                    <a:pt x="724" y="2719"/>
                  </a:lnTo>
                  <a:lnTo>
                    <a:pt x="701" y="2740"/>
                  </a:lnTo>
                  <a:lnTo>
                    <a:pt x="678" y="2763"/>
                  </a:lnTo>
                  <a:lnTo>
                    <a:pt x="659" y="2776"/>
                  </a:lnTo>
                  <a:lnTo>
                    <a:pt x="639" y="2790"/>
                  </a:lnTo>
                  <a:lnTo>
                    <a:pt x="630" y="2795"/>
                  </a:lnTo>
                  <a:lnTo>
                    <a:pt x="620" y="2801"/>
                  </a:lnTo>
                  <a:lnTo>
                    <a:pt x="611" y="2805"/>
                  </a:lnTo>
                  <a:lnTo>
                    <a:pt x="601" y="2811"/>
                  </a:lnTo>
                  <a:lnTo>
                    <a:pt x="591" y="2815"/>
                  </a:lnTo>
                  <a:lnTo>
                    <a:pt x="582" y="2818"/>
                  </a:lnTo>
                  <a:lnTo>
                    <a:pt x="572" y="2820"/>
                  </a:lnTo>
                  <a:lnTo>
                    <a:pt x="565" y="2822"/>
                  </a:lnTo>
                  <a:lnTo>
                    <a:pt x="555" y="2824"/>
                  </a:lnTo>
                  <a:lnTo>
                    <a:pt x="545" y="2826"/>
                  </a:lnTo>
                  <a:lnTo>
                    <a:pt x="538" y="2826"/>
                  </a:lnTo>
                  <a:lnTo>
                    <a:pt x="528" y="2828"/>
                  </a:lnTo>
                  <a:lnTo>
                    <a:pt x="520" y="2826"/>
                  </a:lnTo>
                  <a:lnTo>
                    <a:pt x="513" y="2826"/>
                  </a:lnTo>
                  <a:lnTo>
                    <a:pt x="505" y="2824"/>
                  </a:lnTo>
                  <a:lnTo>
                    <a:pt x="497" y="2820"/>
                  </a:lnTo>
                  <a:lnTo>
                    <a:pt x="490" y="2817"/>
                  </a:lnTo>
                  <a:lnTo>
                    <a:pt x="480" y="2813"/>
                  </a:lnTo>
                  <a:lnTo>
                    <a:pt x="472" y="2807"/>
                  </a:lnTo>
                  <a:lnTo>
                    <a:pt x="463" y="2801"/>
                  </a:lnTo>
                  <a:lnTo>
                    <a:pt x="455" y="2795"/>
                  </a:lnTo>
                  <a:lnTo>
                    <a:pt x="446" y="2788"/>
                  </a:lnTo>
                  <a:lnTo>
                    <a:pt x="438" y="2778"/>
                  </a:lnTo>
                  <a:lnTo>
                    <a:pt x="428" y="2770"/>
                  </a:lnTo>
                  <a:lnTo>
                    <a:pt x="419" y="2761"/>
                  </a:lnTo>
                  <a:lnTo>
                    <a:pt x="409" y="2749"/>
                  </a:lnTo>
                  <a:lnTo>
                    <a:pt x="399" y="2738"/>
                  </a:lnTo>
                  <a:lnTo>
                    <a:pt x="390" y="2726"/>
                  </a:lnTo>
                  <a:lnTo>
                    <a:pt x="376" y="2705"/>
                  </a:lnTo>
                  <a:lnTo>
                    <a:pt x="359" y="2682"/>
                  </a:lnTo>
                  <a:lnTo>
                    <a:pt x="342" y="2657"/>
                  </a:lnTo>
                  <a:lnTo>
                    <a:pt x="325" y="2632"/>
                  </a:lnTo>
                  <a:lnTo>
                    <a:pt x="304" y="2605"/>
                  </a:lnTo>
                  <a:lnTo>
                    <a:pt x="282" y="2578"/>
                  </a:lnTo>
                  <a:lnTo>
                    <a:pt x="259" y="2548"/>
                  </a:lnTo>
                  <a:lnTo>
                    <a:pt x="236" y="2519"/>
                  </a:lnTo>
                  <a:lnTo>
                    <a:pt x="211" y="2488"/>
                  </a:lnTo>
                  <a:lnTo>
                    <a:pt x="184" y="2456"/>
                  </a:lnTo>
                  <a:lnTo>
                    <a:pt x="156" y="2423"/>
                  </a:lnTo>
                  <a:lnTo>
                    <a:pt x="127" y="2388"/>
                  </a:lnTo>
                  <a:lnTo>
                    <a:pt x="98" y="2352"/>
                  </a:lnTo>
                  <a:lnTo>
                    <a:pt x="65" y="2315"/>
                  </a:lnTo>
                  <a:lnTo>
                    <a:pt x="33" y="2277"/>
                  </a:lnTo>
                  <a:lnTo>
                    <a:pt x="0" y="2239"/>
                  </a:lnTo>
                  <a:lnTo>
                    <a:pt x="0" y="2233"/>
                  </a:lnTo>
                  <a:lnTo>
                    <a:pt x="4" y="2227"/>
                  </a:lnTo>
                  <a:lnTo>
                    <a:pt x="8" y="2221"/>
                  </a:lnTo>
                  <a:lnTo>
                    <a:pt x="12" y="2218"/>
                  </a:lnTo>
                  <a:lnTo>
                    <a:pt x="19" y="2214"/>
                  </a:lnTo>
                  <a:lnTo>
                    <a:pt x="27" y="2212"/>
                  </a:lnTo>
                  <a:lnTo>
                    <a:pt x="37" y="2210"/>
                  </a:lnTo>
                  <a:lnTo>
                    <a:pt x="46" y="2210"/>
                  </a:lnTo>
                  <a:lnTo>
                    <a:pt x="77" y="2220"/>
                  </a:lnTo>
                  <a:lnTo>
                    <a:pt x="106" y="2229"/>
                  </a:lnTo>
                  <a:lnTo>
                    <a:pt x="133" y="2237"/>
                  </a:lnTo>
                  <a:lnTo>
                    <a:pt x="158" y="2244"/>
                  </a:lnTo>
                  <a:lnTo>
                    <a:pt x="183" y="2252"/>
                  </a:lnTo>
                  <a:lnTo>
                    <a:pt x="206" y="2260"/>
                  </a:lnTo>
                  <a:lnTo>
                    <a:pt x="227" y="2266"/>
                  </a:lnTo>
                  <a:lnTo>
                    <a:pt x="246" y="2271"/>
                  </a:lnTo>
                  <a:lnTo>
                    <a:pt x="263" y="2277"/>
                  </a:lnTo>
                  <a:lnTo>
                    <a:pt x="280" y="2281"/>
                  </a:lnTo>
                  <a:lnTo>
                    <a:pt x="296" y="2285"/>
                  </a:lnTo>
                  <a:lnTo>
                    <a:pt x="309" y="2287"/>
                  </a:lnTo>
                  <a:lnTo>
                    <a:pt x="323" y="2289"/>
                  </a:lnTo>
                  <a:lnTo>
                    <a:pt x="332" y="2291"/>
                  </a:lnTo>
                  <a:lnTo>
                    <a:pt x="342" y="2292"/>
                  </a:lnTo>
                  <a:lnTo>
                    <a:pt x="351" y="2292"/>
                  </a:lnTo>
                  <a:lnTo>
                    <a:pt x="361" y="2292"/>
                  </a:lnTo>
                  <a:lnTo>
                    <a:pt x="369" y="2292"/>
                  </a:lnTo>
                  <a:lnTo>
                    <a:pt x="378" y="2291"/>
                  </a:lnTo>
                  <a:lnTo>
                    <a:pt x="388" y="2289"/>
                  </a:lnTo>
                  <a:lnTo>
                    <a:pt x="398" y="2287"/>
                  </a:lnTo>
                  <a:lnTo>
                    <a:pt x="407" y="2283"/>
                  </a:lnTo>
                  <a:lnTo>
                    <a:pt x="415" y="2281"/>
                  </a:lnTo>
                  <a:lnTo>
                    <a:pt x="424" y="2277"/>
                  </a:lnTo>
                  <a:lnTo>
                    <a:pt x="432" y="2273"/>
                  </a:lnTo>
                  <a:lnTo>
                    <a:pt x="440" y="2268"/>
                  </a:lnTo>
                  <a:lnTo>
                    <a:pt x="449" y="2264"/>
                  </a:lnTo>
                  <a:lnTo>
                    <a:pt x="457" y="2258"/>
                  </a:lnTo>
                  <a:lnTo>
                    <a:pt x="465" y="2252"/>
                  </a:lnTo>
                  <a:lnTo>
                    <a:pt x="472" y="2244"/>
                  </a:lnTo>
                  <a:lnTo>
                    <a:pt x="480" y="2237"/>
                  </a:lnTo>
                  <a:lnTo>
                    <a:pt x="488" y="2231"/>
                  </a:lnTo>
                  <a:lnTo>
                    <a:pt x="495" y="2221"/>
                  </a:lnTo>
                  <a:lnTo>
                    <a:pt x="503" y="2214"/>
                  </a:lnTo>
                  <a:lnTo>
                    <a:pt x="509" y="2204"/>
                  </a:lnTo>
                  <a:lnTo>
                    <a:pt x="517" y="2195"/>
                  </a:lnTo>
                  <a:lnTo>
                    <a:pt x="522" y="2185"/>
                  </a:lnTo>
                  <a:lnTo>
                    <a:pt x="530" y="2175"/>
                  </a:lnTo>
                  <a:lnTo>
                    <a:pt x="536" y="2164"/>
                  </a:lnTo>
                  <a:lnTo>
                    <a:pt x="542" y="2152"/>
                  </a:lnTo>
                  <a:lnTo>
                    <a:pt x="547" y="2141"/>
                  </a:lnTo>
                  <a:lnTo>
                    <a:pt x="553" y="2127"/>
                  </a:lnTo>
                  <a:lnTo>
                    <a:pt x="559" y="2116"/>
                  </a:lnTo>
                  <a:lnTo>
                    <a:pt x="565" y="2102"/>
                  </a:lnTo>
                  <a:lnTo>
                    <a:pt x="570" y="2087"/>
                  </a:lnTo>
                  <a:lnTo>
                    <a:pt x="576" y="2074"/>
                  </a:lnTo>
                  <a:lnTo>
                    <a:pt x="580" y="2058"/>
                  </a:lnTo>
                  <a:lnTo>
                    <a:pt x="586" y="2043"/>
                  </a:lnTo>
                  <a:lnTo>
                    <a:pt x="599" y="2003"/>
                  </a:lnTo>
                  <a:lnTo>
                    <a:pt x="611" y="1962"/>
                  </a:lnTo>
                  <a:lnTo>
                    <a:pt x="622" y="1920"/>
                  </a:lnTo>
                  <a:lnTo>
                    <a:pt x="634" y="1880"/>
                  </a:lnTo>
                  <a:lnTo>
                    <a:pt x="643" y="1838"/>
                  </a:lnTo>
                  <a:lnTo>
                    <a:pt x="653" y="1795"/>
                  </a:lnTo>
                  <a:lnTo>
                    <a:pt x="661" y="1753"/>
                  </a:lnTo>
                  <a:lnTo>
                    <a:pt x="668" y="1709"/>
                  </a:lnTo>
                  <a:lnTo>
                    <a:pt x="674" y="1667"/>
                  </a:lnTo>
                  <a:lnTo>
                    <a:pt x="680" y="1622"/>
                  </a:lnTo>
                  <a:lnTo>
                    <a:pt x="686" y="1578"/>
                  </a:lnTo>
                  <a:lnTo>
                    <a:pt x="687" y="1534"/>
                  </a:lnTo>
                  <a:lnTo>
                    <a:pt x="691" y="1490"/>
                  </a:lnTo>
                  <a:lnTo>
                    <a:pt x="693" y="1446"/>
                  </a:lnTo>
                  <a:lnTo>
                    <a:pt x="695" y="1400"/>
                  </a:lnTo>
                  <a:lnTo>
                    <a:pt x="695" y="1354"/>
                  </a:lnTo>
                  <a:lnTo>
                    <a:pt x="695" y="1298"/>
                  </a:lnTo>
                  <a:lnTo>
                    <a:pt x="693" y="1242"/>
                  </a:lnTo>
                  <a:lnTo>
                    <a:pt x="689" y="1189"/>
                  </a:lnTo>
                  <a:lnTo>
                    <a:pt x="684" y="1135"/>
                  </a:lnTo>
                  <a:lnTo>
                    <a:pt x="678" y="1083"/>
                  </a:lnTo>
                  <a:lnTo>
                    <a:pt x="670" y="1031"/>
                  </a:lnTo>
                  <a:lnTo>
                    <a:pt x="662" y="981"/>
                  </a:lnTo>
                  <a:lnTo>
                    <a:pt x="653" y="931"/>
                  </a:lnTo>
                  <a:lnTo>
                    <a:pt x="641" y="883"/>
                  </a:lnTo>
                  <a:lnTo>
                    <a:pt x="628" y="835"/>
                  </a:lnTo>
                  <a:lnTo>
                    <a:pt x="614" y="789"/>
                  </a:lnTo>
                  <a:lnTo>
                    <a:pt x="599" y="743"/>
                  </a:lnTo>
                  <a:lnTo>
                    <a:pt x="584" y="699"/>
                  </a:lnTo>
                  <a:lnTo>
                    <a:pt x="566" y="655"/>
                  </a:lnTo>
                  <a:lnTo>
                    <a:pt x="547" y="613"/>
                  </a:lnTo>
                  <a:lnTo>
                    <a:pt x="528" y="571"/>
                  </a:lnTo>
                  <a:lnTo>
                    <a:pt x="515" y="540"/>
                  </a:lnTo>
                  <a:lnTo>
                    <a:pt x="497" y="511"/>
                  </a:lnTo>
                  <a:lnTo>
                    <a:pt x="482" y="480"/>
                  </a:lnTo>
                  <a:lnTo>
                    <a:pt x="465" y="452"/>
                  </a:lnTo>
                  <a:lnTo>
                    <a:pt x="446" y="425"/>
                  </a:lnTo>
                  <a:lnTo>
                    <a:pt x="426" y="396"/>
                  </a:lnTo>
                  <a:lnTo>
                    <a:pt x="405" y="367"/>
                  </a:lnTo>
                  <a:lnTo>
                    <a:pt x="384" y="340"/>
                  </a:lnTo>
                  <a:lnTo>
                    <a:pt x="361" y="313"/>
                  </a:lnTo>
                  <a:lnTo>
                    <a:pt x="338" y="286"/>
                  </a:lnTo>
                  <a:lnTo>
                    <a:pt x="313" y="261"/>
                  </a:lnTo>
                  <a:lnTo>
                    <a:pt x="288" y="235"/>
                  </a:lnTo>
                  <a:lnTo>
                    <a:pt x="261" y="210"/>
                  </a:lnTo>
                  <a:lnTo>
                    <a:pt x="234" y="185"/>
                  </a:lnTo>
                  <a:lnTo>
                    <a:pt x="208" y="160"/>
                  </a:lnTo>
                  <a:lnTo>
                    <a:pt x="179" y="137"/>
                  </a:lnTo>
                  <a:lnTo>
                    <a:pt x="165" y="127"/>
                  </a:lnTo>
                  <a:lnTo>
                    <a:pt x="154" y="119"/>
                  </a:lnTo>
                  <a:lnTo>
                    <a:pt x="144" y="112"/>
                  </a:lnTo>
                  <a:lnTo>
                    <a:pt x="133" y="104"/>
                  </a:lnTo>
                  <a:lnTo>
                    <a:pt x="123" y="96"/>
                  </a:lnTo>
                  <a:lnTo>
                    <a:pt x="115" y="89"/>
                  </a:lnTo>
                  <a:lnTo>
                    <a:pt x="108" y="81"/>
                  </a:lnTo>
                  <a:lnTo>
                    <a:pt x="100" y="73"/>
                  </a:lnTo>
                  <a:lnTo>
                    <a:pt x="94" y="68"/>
                  </a:lnTo>
                  <a:lnTo>
                    <a:pt x="89" y="62"/>
                  </a:lnTo>
                  <a:lnTo>
                    <a:pt x="85" y="56"/>
                  </a:lnTo>
                  <a:lnTo>
                    <a:pt x="81" y="50"/>
                  </a:lnTo>
                  <a:lnTo>
                    <a:pt x="79" y="45"/>
                  </a:lnTo>
                  <a:lnTo>
                    <a:pt x="77" y="39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77" y="23"/>
                  </a:lnTo>
                  <a:lnTo>
                    <a:pt x="81" y="18"/>
                  </a:lnTo>
                  <a:lnTo>
                    <a:pt x="85" y="12"/>
                  </a:lnTo>
                  <a:lnTo>
                    <a:pt x="89" y="8"/>
                  </a:lnTo>
                  <a:lnTo>
                    <a:pt x="94" y="4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3829306" y="4076133"/>
              <a:ext cx="471072" cy="344214"/>
            </a:xfrm>
            <a:custGeom>
              <a:avLst/>
              <a:gdLst>
                <a:gd name="T0" fmla="*/ 2147483647 w 1407"/>
                <a:gd name="T1" fmla="*/ 2147483647 h 999"/>
                <a:gd name="T2" fmla="*/ 2147483647 w 1407"/>
                <a:gd name="T3" fmla="*/ 2147483647 h 999"/>
                <a:gd name="T4" fmla="*/ 2147483647 w 1407"/>
                <a:gd name="T5" fmla="*/ 2147483647 h 999"/>
                <a:gd name="T6" fmla="*/ 2147483647 w 1407"/>
                <a:gd name="T7" fmla="*/ 2147483647 h 999"/>
                <a:gd name="T8" fmla="*/ 2147483647 w 1407"/>
                <a:gd name="T9" fmla="*/ 2147483647 h 999"/>
                <a:gd name="T10" fmla="*/ 2147483647 w 1407"/>
                <a:gd name="T11" fmla="*/ 2147483647 h 999"/>
                <a:gd name="T12" fmla="*/ 2147483647 w 1407"/>
                <a:gd name="T13" fmla="*/ 2147483647 h 999"/>
                <a:gd name="T14" fmla="*/ 2147483647 w 1407"/>
                <a:gd name="T15" fmla="*/ 2147483647 h 999"/>
                <a:gd name="T16" fmla="*/ 2147483647 w 1407"/>
                <a:gd name="T17" fmla="*/ 2147483647 h 999"/>
                <a:gd name="T18" fmla="*/ 2147483647 w 1407"/>
                <a:gd name="T19" fmla="*/ 2147483647 h 999"/>
                <a:gd name="T20" fmla="*/ 2147483647 w 1407"/>
                <a:gd name="T21" fmla="*/ 2147483647 h 999"/>
                <a:gd name="T22" fmla="*/ 2147483647 w 1407"/>
                <a:gd name="T23" fmla="*/ 2147483647 h 999"/>
                <a:gd name="T24" fmla="*/ 2147483647 w 1407"/>
                <a:gd name="T25" fmla="*/ 2147483647 h 999"/>
                <a:gd name="T26" fmla="*/ 2147483647 w 1407"/>
                <a:gd name="T27" fmla="*/ 2147483647 h 999"/>
                <a:gd name="T28" fmla="*/ 2147483647 w 1407"/>
                <a:gd name="T29" fmla="*/ 2147483647 h 999"/>
                <a:gd name="T30" fmla="*/ 2147483647 w 1407"/>
                <a:gd name="T31" fmla="*/ 2147483647 h 999"/>
                <a:gd name="T32" fmla="*/ 2147483647 w 1407"/>
                <a:gd name="T33" fmla="*/ 2147483647 h 999"/>
                <a:gd name="T34" fmla="*/ 2147483647 w 1407"/>
                <a:gd name="T35" fmla="*/ 2147483647 h 999"/>
                <a:gd name="T36" fmla="*/ 2147483647 w 1407"/>
                <a:gd name="T37" fmla="*/ 2147483647 h 999"/>
                <a:gd name="T38" fmla="*/ 2147483647 w 1407"/>
                <a:gd name="T39" fmla="*/ 2147483647 h 999"/>
                <a:gd name="T40" fmla="*/ 2147483647 w 1407"/>
                <a:gd name="T41" fmla="*/ 2147483647 h 999"/>
                <a:gd name="T42" fmla="*/ 2147483647 w 1407"/>
                <a:gd name="T43" fmla="*/ 2147483647 h 999"/>
                <a:gd name="T44" fmla="*/ 2147483647 w 1407"/>
                <a:gd name="T45" fmla="*/ 2147483647 h 999"/>
                <a:gd name="T46" fmla="*/ 2147483647 w 1407"/>
                <a:gd name="T47" fmla="*/ 2147483647 h 999"/>
                <a:gd name="T48" fmla="*/ 2147483647 w 1407"/>
                <a:gd name="T49" fmla="*/ 2147483647 h 999"/>
                <a:gd name="T50" fmla="*/ 2147483647 w 1407"/>
                <a:gd name="T51" fmla="*/ 2147483647 h 999"/>
                <a:gd name="T52" fmla="*/ 2147483647 w 1407"/>
                <a:gd name="T53" fmla="*/ 2147483647 h 999"/>
                <a:gd name="T54" fmla="*/ 2147483647 w 1407"/>
                <a:gd name="T55" fmla="*/ 2147483647 h 999"/>
                <a:gd name="T56" fmla="*/ 2147483647 w 1407"/>
                <a:gd name="T57" fmla="*/ 2147483647 h 999"/>
                <a:gd name="T58" fmla="*/ 2147483647 w 1407"/>
                <a:gd name="T59" fmla="*/ 2147483647 h 999"/>
                <a:gd name="T60" fmla="*/ 2147483647 w 1407"/>
                <a:gd name="T61" fmla="*/ 2147483647 h 999"/>
                <a:gd name="T62" fmla="*/ 2147483647 w 1407"/>
                <a:gd name="T63" fmla="*/ 2147483647 h 999"/>
                <a:gd name="T64" fmla="*/ 2147483647 w 1407"/>
                <a:gd name="T65" fmla="*/ 2147483647 h 999"/>
                <a:gd name="T66" fmla="*/ 2147483647 w 1407"/>
                <a:gd name="T67" fmla="*/ 2147483647 h 999"/>
                <a:gd name="T68" fmla="*/ 2147483647 w 1407"/>
                <a:gd name="T69" fmla="*/ 2147483647 h 999"/>
                <a:gd name="T70" fmla="*/ 2147483647 w 1407"/>
                <a:gd name="T71" fmla="*/ 2147483647 h 999"/>
                <a:gd name="T72" fmla="*/ 2147483647 w 1407"/>
                <a:gd name="T73" fmla="*/ 2147483647 h 999"/>
                <a:gd name="T74" fmla="*/ 2147483647 w 1407"/>
                <a:gd name="T75" fmla="*/ 2147483647 h 999"/>
                <a:gd name="T76" fmla="*/ 2147483647 w 1407"/>
                <a:gd name="T77" fmla="*/ 2147483647 h 999"/>
                <a:gd name="T78" fmla="*/ 2147483647 w 1407"/>
                <a:gd name="T79" fmla="*/ 2147483647 h 999"/>
                <a:gd name="T80" fmla="*/ 2147483647 w 1407"/>
                <a:gd name="T81" fmla="*/ 2147483647 h 999"/>
                <a:gd name="T82" fmla="*/ 2147483647 w 1407"/>
                <a:gd name="T83" fmla="*/ 2147483647 h 999"/>
                <a:gd name="T84" fmla="*/ 2147483647 w 1407"/>
                <a:gd name="T85" fmla="*/ 2147483647 h 999"/>
                <a:gd name="T86" fmla="*/ 2147483647 w 1407"/>
                <a:gd name="T87" fmla="*/ 2147483647 h 999"/>
                <a:gd name="T88" fmla="*/ 2147483647 w 1407"/>
                <a:gd name="T89" fmla="*/ 2147483647 h 999"/>
                <a:gd name="T90" fmla="*/ 2147483647 w 1407"/>
                <a:gd name="T91" fmla="*/ 2147483647 h 999"/>
                <a:gd name="T92" fmla="*/ 2147483647 w 1407"/>
                <a:gd name="T93" fmla="*/ 2147483647 h 999"/>
                <a:gd name="T94" fmla="*/ 2147483647 w 1407"/>
                <a:gd name="T95" fmla="*/ 2147483647 h 999"/>
                <a:gd name="T96" fmla="*/ 2147483647 w 1407"/>
                <a:gd name="T97" fmla="*/ 2147483647 h 999"/>
                <a:gd name="T98" fmla="*/ 2147483647 w 1407"/>
                <a:gd name="T99" fmla="*/ 2147483647 h 999"/>
                <a:gd name="T100" fmla="*/ 2147483647 w 1407"/>
                <a:gd name="T101" fmla="*/ 2147483647 h 999"/>
                <a:gd name="T102" fmla="*/ 2147483647 w 1407"/>
                <a:gd name="T103" fmla="*/ 2147483647 h 999"/>
                <a:gd name="T104" fmla="*/ 2147483647 w 1407"/>
                <a:gd name="T105" fmla="*/ 2147483647 h 999"/>
                <a:gd name="T106" fmla="*/ 2147483647 w 1407"/>
                <a:gd name="T107" fmla="*/ 0 h 9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7"/>
                <a:gd name="T163" fmla="*/ 0 h 999"/>
                <a:gd name="T164" fmla="*/ 1407 w 1407"/>
                <a:gd name="T165" fmla="*/ 999 h 9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7" h="999">
                  <a:moveTo>
                    <a:pt x="1173" y="0"/>
                  </a:moveTo>
                  <a:lnTo>
                    <a:pt x="1182" y="0"/>
                  </a:lnTo>
                  <a:lnTo>
                    <a:pt x="1194" y="2"/>
                  </a:lnTo>
                  <a:lnTo>
                    <a:pt x="1203" y="4"/>
                  </a:lnTo>
                  <a:lnTo>
                    <a:pt x="1213" y="4"/>
                  </a:lnTo>
                  <a:lnTo>
                    <a:pt x="1225" y="8"/>
                  </a:lnTo>
                  <a:lnTo>
                    <a:pt x="1234" y="10"/>
                  </a:lnTo>
                  <a:lnTo>
                    <a:pt x="1244" y="14"/>
                  </a:lnTo>
                  <a:lnTo>
                    <a:pt x="1255" y="18"/>
                  </a:lnTo>
                  <a:lnTo>
                    <a:pt x="1265" y="22"/>
                  </a:lnTo>
                  <a:lnTo>
                    <a:pt x="1274" y="27"/>
                  </a:lnTo>
                  <a:lnTo>
                    <a:pt x="1284" y="33"/>
                  </a:lnTo>
                  <a:lnTo>
                    <a:pt x="1294" y="39"/>
                  </a:lnTo>
                  <a:lnTo>
                    <a:pt x="1313" y="50"/>
                  </a:lnTo>
                  <a:lnTo>
                    <a:pt x="1332" y="66"/>
                  </a:lnTo>
                  <a:lnTo>
                    <a:pt x="1342" y="73"/>
                  </a:lnTo>
                  <a:lnTo>
                    <a:pt x="1351" y="81"/>
                  </a:lnTo>
                  <a:lnTo>
                    <a:pt x="1359" y="91"/>
                  </a:lnTo>
                  <a:lnTo>
                    <a:pt x="1367" y="98"/>
                  </a:lnTo>
                  <a:lnTo>
                    <a:pt x="1372" y="106"/>
                  </a:lnTo>
                  <a:lnTo>
                    <a:pt x="1378" y="114"/>
                  </a:lnTo>
                  <a:lnTo>
                    <a:pt x="1384" y="121"/>
                  </a:lnTo>
                  <a:lnTo>
                    <a:pt x="1390" y="129"/>
                  </a:lnTo>
                  <a:lnTo>
                    <a:pt x="1393" y="137"/>
                  </a:lnTo>
                  <a:lnTo>
                    <a:pt x="1397" y="144"/>
                  </a:lnTo>
                  <a:lnTo>
                    <a:pt x="1399" y="152"/>
                  </a:lnTo>
                  <a:lnTo>
                    <a:pt x="1403" y="160"/>
                  </a:lnTo>
                  <a:lnTo>
                    <a:pt x="1405" y="167"/>
                  </a:lnTo>
                  <a:lnTo>
                    <a:pt x="1405" y="175"/>
                  </a:lnTo>
                  <a:lnTo>
                    <a:pt x="1407" y="183"/>
                  </a:lnTo>
                  <a:lnTo>
                    <a:pt x="1407" y="191"/>
                  </a:lnTo>
                  <a:lnTo>
                    <a:pt x="1407" y="198"/>
                  </a:lnTo>
                  <a:lnTo>
                    <a:pt x="1403" y="206"/>
                  </a:lnTo>
                  <a:lnTo>
                    <a:pt x="1399" y="214"/>
                  </a:lnTo>
                  <a:lnTo>
                    <a:pt x="1393" y="221"/>
                  </a:lnTo>
                  <a:lnTo>
                    <a:pt x="1390" y="225"/>
                  </a:lnTo>
                  <a:lnTo>
                    <a:pt x="1386" y="229"/>
                  </a:lnTo>
                  <a:lnTo>
                    <a:pt x="1380" y="233"/>
                  </a:lnTo>
                  <a:lnTo>
                    <a:pt x="1376" y="237"/>
                  </a:lnTo>
                  <a:lnTo>
                    <a:pt x="1370" y="240"/>
                  </a:lnTo>
                  <a:lnTo>
                    <a:pt x="1363" y="244"/>
                  </a:lnTo>
                  <a:lnTo>
                    <a:pt x="1357" y="246"/>
                  </a:lnTo>
                  <a:lnTo>
                    <a:pt x="1349" y="250"/>
                  </a:lnTo>
                  <a:lnTo>
                    <a:pt x="1338" y="262"/>
                  </a:lnTo>
                  <a:lnTo>
                    <a:pt x="1328" y="271"/>
                  </a:lnTo>
                  <a:lnTo>
                    <a:pt x="1307" y="292"/>
                  </a:lnTo>
                  <a:lnTo>
                    <a:pt x="1288" y="311"/>
                  </a:lnTo>
                  <a:lnTo>
                    <a:pt x="1278" y="323"/>
                  </a:lnTo>
                  <a:lnTo>
                    <a:pt x="1269" y="334"/>
                  </a:lnTo>
                  <a:lnTo>
                    <a:pt x="1242" y="359"/>
                  </a:lnTo>
                  <a:lnTo>
                    <a:pt x="1213" y="384"/>
                  </a:lnTo>
                  <a:lnTo>
                    <a:pt x="1182" y="411"/>
                  </a:lnTo>
                  <a:lnTo>
                    <a:pt x="1154" y="438"/>
                  </a:lnTo>
                  <a:lnTo>
                    <a:pt x="1123" y="467"/>
                  </a:lnTo>
                  <a:lnTo>
                    <a:pt x="1092" y="496"/>
                  </a:lnTo>
                  <a:lnTo>
                    <a:pt x="1029" y="553"/>
                  </a:lnTo>
                  <a:lnTo>
                    <a:pt x="1004" y="573"/>
                  </a:lnTo>
                  <a:lnTo>
                    <a:pt x="979" y="590"/>
                  </a:lnTo>
                  <a:lnTo>
                    <a:pt x="929" y="626"/>
                  </a:lnTo>
                  <a:lnTo>
                    <a:pt x="877" y="661"/>
                  </a:lnTo>
                  <a:lnTo>
                    <a:pt x="827" y="692"/>
                  </a:lnTo>
                  <a:lnTo>
                    <a:pt x="775" y="722"/>
                  </a:lnTo>
                  <a:lnTo>
                    <a:pt x="724" y="753"/>
                  </a:lnTo>
                  <a:lnTo>
                    <a:pt x="672" y="782"/>
                  </a:lnTo>
                  <a:lnTo>
                    <a:pt x="620" y="809"/>
                  </a:lnTo>
                  <a:lnTo>
                    <a:pt x="572" y="832"/>
                  </a:lnTo>
                  <a:lnTo>
                    <a:pt x="522" y="855"/>
                  </a:lnTo>
                  <a:lnTo>
                    <a:pt x="474" y="876"/>
                  </a:lnTo>
                  <a:lnTo>
                    <a:pt x="426" y="895"/>
                  </a:lnTo>
                  <a:lnTo>
                    <a:pt x="380" y="912"/>
                  </a:lnTo>
                  <a:lnTo>
                    <a:pt x="332" y="928"/>
                  </a:lnTo>
                  <a:lnTo>
                    <a:pt x="286" y="943"/>
                  </a:lnTo>
                  <a:lnTo>
                    <a:pt x="242" y="956"/>
                  </a:lnTo>
                  <a:lnTo>
                    <a:pt x="221" y="962"/>
                  </a:lnTo>
                  <a:lnTo>
                    <a:pt x="201" y="968"/>
                  </a:lnTo>
                  <a:lnTo>
                    <a:pt x="184" y="972"/>
                  </a:lnTo>
                  <a:lnTo>
                    <a:pt x="167" y="976"/>
                  </a:lnTo>
                  <a:lnTo>
                    <a:pt x="151" y="979"/>
                  </a:lnTo>
                  <a:lnTo>
                    <a:pt x="136" y="983"/>
                  </a:lnTo>
                  <a:lnTo>
                    <a:pt x="123" y="987"/>
                  </a:lnTo>
                  <a:lnTo>
                    <a:pt x="109" y="989"/>
                  </a:lnTo>
                  <a:lnTo>
                    <a:pt x="98" y="991"/>
                  </a:lnTo>
                  <a:lnTo>
                    <a:pt x="86" y="993"/>
                  </a:lnTo>
                  <a:lnTo>
                    <a:pt x="77" y="995"/>
                  </a:lnTo>
                  <a:lnTo>
                    <a:pt x="69" y="997"/>
                  </a:lnTo>
                  <a:lnTo>
                    <a:pt x="61" y="997"/>
                  </a:lnTo>
                  <a:lnTo>
                    <a:pt x="55" y="999"/>
                  </a:lnTo>
                  <a:lnTo>
                    <a:pt x="50" y="999"/>
                  </a:lnTo>
                  <a:lnTo>
                    <a:pt x="46" y="999"/>
                  </a:lnTo>
                  <a:lnTo>
                    <a:pt x="36" y="999"/>
                  </a:lnTo>
                  <a:lnTo>
                    <a:pt x="27" y="997"/>
                  </a:lnTo>
                  <a:lnTo>
                    <a:pt x="19" y="997"/>
                  </a:lnTo>
                  <a:lnTo>
                    <a:pt x="13" y="995"/>
                  </a:lnTo>
                  <a:lnTo>
                    <a:pt x="8" y="991"/>
                  </a:lnTo>
                  <a:lnTo>
                    <a:pt x="4" y="989"/>
                  </a:lnTo>
                  <a:lnTo>
                    <a:pt x="2" y="985"/>
                  </a:lnTo>
                  <a:lnTo>
                    <a:pt x="0" y="981"/>
                  </a:lnTo>
                  <a:lnTo>
                    <a:pt x="31" y="964"/>
                  </a:lnTo>
                  <a:lnTo>
                    <a:pt x="61" y="949"/>
                  </a:lnTo>
                  <a:lnTo>
                    <a:pt x="88" y="932"/>
                  </a:lnTo>
                  <a:lnTo>
                    <a:pt x="117" y="916"/>
                  </a:lnTo>
                  <a:lnTo>
                    <a:pt x="142" y="901"/>
                  </a:lnTo>
                  <a:lnTo>
                    <a:pt x="169" y="887"/>
                  </a:lnTo>
                  <a:lnTo>
                    <a:pt x="192" y="872"/>
                  </a:lnTo>
                  <a:lnTo>
                    <a:pt x="217" y="859"/>
                  </a:lnTo>
                  <a:lnTo>
                    <a:pt x="238" y="845"/>
                  </a:lnTo>
                  <a:lnTo>
                    <a:pt x="261" y="832"/>
                  </a:lnTo>
                  <a:lnTo>
                    <a:pt x="280" y="818"/>
                  </a:lnTo>
                  <a:lnTo>
                    <a:pt x="299" y="805"/>
                  </a:lnTo>
                  <a:lnTo>
                    <a:pt x="318" y="793"/>
                  </a:lnTo>
                  <a:lnTo>
                    <a:pt x="336" y="780"/>
                  </a:lnTo>
                  <a:lnTo>
                    <a:pt x="351" y="768"/>
                  </a:lnTo>
                  <a:lnTo>
                    <a:pt x="368" y="755"/>
                  </a:lnTo>
                  <a:lnTo>
                    <a:pt x="403" y="732"/>
                  </a:lnTo>
                  <a:lnTo>
                    <a:pt x="438" y="709"/>
                  </a:lnTo>
                  <a:lnTo>
                    <a:pt x="472" y="686"/>
                  </a:lnTo>
                  <a:lnTo>
                    <a:pt x="505" y="663"/>
                  </a:lnTo>
                  <a:lnTo>
                    <a:pt x="537" y="640"/>
                  </a:lnTo>
                  <a:lnTo>
                    <a:pt x="570" y="617"/>
                  </a:lnTo>
                  <a:lnTo>
                    <a:pt x="603" y="594"/>
                  </a:lnTo>
                  <a:lnTo>
                    <a:pt x="633" y="573"/>
                  </a:lnTo>
                  <a:lnTo>
                    <a:pt x="664" y="549"/>
                  </a:lnTo>
                  <a:lnTo>
                    <a:pt x="693" y="526"/>
                  </a:lnTo>
                  <a:lnTo>
                    <a:pt x="722" y="505"/>
                  </a:lnTo>
                  <a:lnTo>
                    <a:pt x="750" y="482"/>
                  </a:lnTo>
                  <a:lnTo>
                    <a:pt x="777" y="459"/>
                  </a:lnTo>
                  <a:lnTo>
                    <a:pt x="804" y="438"/>
                  </a:lnTo>
                  <a:lnTo>
                    <a:pt x="831" y="415"/>
                  </a:lnTo>
                  <a:lnTo>
                    <a:pt x="856" y="394"/>
                  </a:lnTo>
                  <a:lnTo>
                    <a:pt x="875" y="375"/>
                  </a:lnTo>
                  <a:lnTo>
                    <a:pt x="894" y="356"/>
                  </a:lnTo>
                  <a:lnTo>
                    <a:pt x="914" y="338"/>
                  </a:lnTo>
                  <a:lnTo>
                    <a:pt x="931" y="321"/>
                  </a:lnTo>
                  <a:lnTo>
                    <a:pt x="948" y="304"/>
                  </a:lnTo>
                  <a:lnTo>
                    <a:pt x="963" y="286"/>
                  </a:lnTo>
                  <a:lnTo>
                    <a:pt x="979" y="271"/>
                  </a:lnTo>
                  <a:lnTo>
                    <a:pt x="994" y="254"/>
                  </a:lnTo>
                  <a:lnTo>
                    <a:pt x="1008" y="239"/>
                  </a:lnTo>
                  <a:lnTo>
                    <a:pt x="1019" y="225"/>
                  </a:lnTo>
                  <a:lnTo>
                    <a:pt x="1033" y="210"/>
                  </a:lnTo>
                  <a:lnTo>
                    <a:pt x="1044" y="196"/>
                  </a:lnTo>
                  <a:lnTo>
                    <a:pt x="1054" y="183"/>
                  </a:lnTo>
                  <a:lnTo>
                    <a:pt x="1063" y="169"/>
                  </a:lnTo>
                  <a:lnTo>
                    <a:pt x="1071" y="156"/>
                  </a:lnTo>
                  <a:lnTo>
                    <a:pt x="1081" y="144"/>
                  </a:lnTo>
                  <a:lnTo>
                    <a:pt x="1092" y="131"/>
                  </a:lnTo>
                  <a:lnTo>
                    <a:pt x="1102" y="118"/>
                  </a:lnTo>
                  <a:lnTo>
                    <a:pt x="1111" y="104"/>
                  </a:lnTo>
                  <a:lnTo>
                    <a:pt x="1119" y="91"/>
                  </a:lnTo>
                  <a:lnTo>
                    <a:pt x="1125" y="77"/>
                  </a:lnTo>
                  <a:lnTo>
                    <a:pt x="1129" y="66"/>
                  </a:lnTo>
                  <a:lnTo>
                    <a:pt x="1131" y="54"/>
                  </a:lnTo>
                  <a:lnTo>
                    <a:pt x="1132" y="43"/>
                  </a:lnTo>
                  <a:lnTo>
                    <a:pt x="1132" y="31"/>
                  </a:lnTo>
                  <a:lnTo>
                    <a:pt x="1134" y="24"/>
                  </a:lnTo>
                  <a:lnTo>
                    <a:pt x="1136" y="16"/>
                  </a:lnTo>
                  <a:lnTo>
                    <a:pt x="1140" y="10"/>
                  </a:lnTo>
                  <a:lnTo>
                    <a:pt x="1146" y="6"/>
                  </a:lnTo>
                  <a:lnTo>
                    <a:pt x="1154" y="2"/>
                  </a:lnTo>
                  <a:lnTo>
                    <a:pt x="1161" y="2"/>
                  </a:lnTo>
                  <a:lnTo>
                    <a:pt x="117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3827968" y="4207196"/>
              <a:ext cx="590178" cy="475277"/>
            </a:xfrm>
            <a:custGeom>
              <a:avLst/>
              <a:gdLst>
                <a:gd name="T0" fmla="*/ 2147483647 w 1764"/>
                <a:gd name="T1" fmla="*/ 2147483647 h 1378"/>
                <a:gd name="T2" fmla="*/ 2147483647 w 1764"/>
                <a:gd name="T3" fmla="*/ 2147483647 h 1378"/>
                <a:gd name="T4" fmla="*/ 2147483647 w 1764"/>
                <a:gd name="T5" fmla="*/ 2147483647 h 1378"/>
                <a:gd name="T6" fmla="*/ 2147483647 w 1764"/>
                <a:gd name="T7" fmla="*/ 2147483647 h 1378"/>
                <a:gd name="T8" fmla="*/ 2147483647 w 1764"/>
                <a:gd name="T9" fmla="*/ 2147483647 h 1378"/>
                <a:gd name="T10" fmla="*/ 2147483647 w 1764"/>
                <a:gd name="T11" fmla="*/ 2147483647 h 1378"/>
                <a:gd name="T12" fmla="*/ 2147483647 w 1764"/>
                <a:gd name="T13" fmla="*/ 2147483647 h 1378"/>
                <a:gd name="T14" fmla="*/ 2147483647 w 1764"/>
                <a:gd name="T15" fmla="*/ 2147483647 h 1378"/>
                <a:gd name="T16" fmla="*/ 2147483647 w 1764"/>
                <a:gd name="T17" fmla="*/ 2147483647 h 1378"/>
                <a:gd name="T18" fmla="*/ 2147483647 w 1764"/>
                <a:gd name="T19" fmla="*/ 2147483647 h 1378"/>
                <a:gd name="T20" fmla="*/ 2147483647 w 1764"/>
                <a:gd name="T21" fmla="*/ 2147483647 h 1378"/>
                <a:gd name="T22" fmla="*/ 2147483647 w 1764"/>
                <a:gd name="T23" fmla="*/ 2147483647 h 1378"/>
                <a:gd name="T24" fmla="*/ 2147483647 w 1764"/>
                <a:gd name="T25" fmla="*/ 2147483647 h 1378"/>
                <a:gd name="T26" fmla="*/ 2147483647 w 1764"/>
                <a:gd name="T27" fmla="*/ 2147483647 h 1378"/>
                <a:gd name="T28" fmla="*/ 2147483647 w 1764"/>
                <a:gd name="T29" fmla="*/ 2147483647 h 1378"/>
                <a:gd name="T30" fmla="*/ 2147483647 w 1764"/>
                <a:gd name="T31" fmla="*/ 2147483647 h 1378"/>
                <a:gd name="T32" fmla="*/ 2147483647 w 1764"/>
                <a:gd name="T33" fmla="*/ 2147483647 h 1378"/>
                <a:gd name="T34" fmla="*/ 2147483647 w 1764"/>
                <a:gd name="T35" fmla="*/ 2147483647 h 1378"/>
                <a:gd name="T36" fmla="*/ 2147483647 w 1764"/>
                <a:gd name="T37" fmla="*/ 2147483647 h 1378"/>
                <a:gd name="T38" fmla="*/ 2147483647 w 1764"/>
                <a:gd name="T39" fmla="*/ 2147483647 h 1378"/>
                <a:gd name="T40" fmla="*/ 2147483647 w 1764"/>
                <a:gd name="T41" fmla="*/ 2147483647 h 1378"/>
                <a:gd name="T42" fmla="*/ 2147483647 w 1764"/>
                <a:gd name="T43" fmla="*/ 2147483647 h 1378"/>
                <a:gd name="T44" fmla="*/ 2147483647 w 1764"/>
                <a:gd name="T45" fmla="*/ 2147483647 h 1378"/>
                <a:gd name="T46" fmla="*/ 2147483647 w 1764"/>
                <a:gd name="T47" fmla="*/ 2147483647 h 1378"/>
                <a:gd name="T48" fmla="*/ 2147483647 w 1764"/>
                <a:gd name="T49" fmla="*/ 2147483647 h 1378"/>
                <a:gd name="T50" fmla="*/ 2147483647 w 1764"/>
                <a:gd name="T51" fmla="*/ 2147483647 h 1378"/>
                <a:gd name="T52" fmla="*/ 2147483647 w 1764"/>
                <a:gd name="T53" fmla="*/ 2147483647 h 1378"/>
                <a:gd name="T54" fmla="*/ 2147483647 w 1764"/>
                <a:gd name="T55" fmla="*/ 2147483647 h 1378"/>
                <a:gd name="T56" fmla="*/ 2147483647 w 1764"/>
                <a:gd name="T57" fmla="*/ 2147483647 h 1378"/>
                <a:gd name="T58" fmla="*/ 2147483647 w 1764"/>
                <a:gd name="T59" fmla="*/ 2147483647 h 1378"/>
                <a:gd name="T60" fmla="*/ 2147483647 w 1764"/>
                <a:gd name="T61" fmla="*/ 2147483647 h 1378"/>
                <a:gd name="T62" fmla="*/ 2147483647 w 1764"/>
                <a:gd name="T63" fmla="*/ 2147483647 h 1378"/>
                <a:gd name="T64" fmla="*/ 2147483647 w 1764"/>
                <a:gd name="T65" fmla="*/ 2147483647 h 1378"/>
                <a:gd name="T66" fmla="*/ 2147483647 w 1764"/>
                <a:gd name="T67" fmla="*/ 2147483647 h 1378"/>
                <a:gd name="T68" fmla="*/ 2147483647 w 1764"/>
                <a:gd name="T69" fmla="*/ 2147483647 h 1378"/>
                <a:gd name="T70" fmla="*/ 2147483647 w 1764"/>
                <a:gd name="T71" fmla="*/ 2147483647 h 1378"/>
                <a:gd name="T72" fmla="*/ 2147483647 w 1764"/>
                <a:gd name="T73" fmla="*/ 2147483647 h 1378"/>
                <a:gd name="T74" fmla="*/ 2147483647 w 1764"/>
                <a:gd name="T75" fmla="*/ 2147483647 h 1378"/>
                <a:gd name="T76" fmla="*/ 2147483647 w 1764"/>
                <a:gd name="T77" fmla="*/ 2147483647 h 1378"/>
                <a:gd name="T78" fmla="*/ 2147483647 w 1764"/>
                <a:gd name="T79" fmla="*/ 2147483647 h 1378"/>
                <a:gd name="T80" fmla="*/ 2147483647 w 1764"/>
                <a:gd name="T81" fmla="*/ 2147483647 h 1378"/>
                <a:gd name="T82" fmla="*/ 2147483647 w 1764"/>
                <a:gd name="T83" fmla="*/ 2147483647 h 1378"/>
                <a:gd name="T84" fmla="*/ 2147483647 w 1764"/>
                <a:gd name="T85" fmla="*/ 2147483647 h 1378"/>
                <a:gd name="T86" fmla="*/ 2147483647 w 1764"/>
                <a:gd name="T87" fmla="*/ 2147483647 h 1378"/>
                <a:gd name="T88" fmla="*/ 2147483647 w 1764"/>
                <a:gd name="T89" fmla="*/ 2147483647 h 1378"/>
                <a:gd name="T90" fmla="*/ 2147483647 w 1764"/>
                <a:gd name="T91" fmla="*/ 2147483647 h 1378"/>
                <a:gd name="T92" fmla="*/ 2147483647 w 1764"/>
                <a:gd name="T93" fmla="*/ 2147483647 h 1378"/>
                <a:gd name="T94" fmla="*/ 2147483647 w 1764"/>
                <a:gd name="T95" fmla="*/ 2147483647 h 1378"/>
                <a:gd name="T96" fmla="*/ 2147483647 w 1764"/>
                <a:gd name="T97" fmla="*/ 2147483647 h 1378"/>
                <a:gd name="T98" fmla="*/ 2147483647 w 1764"/>
                <a:gd name="T99" fmla="*/ 2147483647 h 1378"/>
                <a:gd name="T100" fmla="*/ 2147483647 w 1764"/>
                <a:gd name="T101" fmla="*/ 2147483647 h 1378"/>
                <a:gd name="T102" fmla="*/ 2147483647 w 1764"/>
                <a:gd name="T103" fmla="*/ 2147483647 h 1378"/>
                <a:gd name="T104" fmla="*/ 2147483647 w 1764"/>
                <a:gd name="T105" fmla="*/ 2147483647 h 1378"/>
                <a:gd name="T106" fmla="*/ 2147483647 w 1764"/>
                <a:gd name="T107" fmla="*/ 2147483647 h 1378"/>
                <a:gd name="T108" fmla="*/ 2147483647 w 1764"/>
                <a:gd name="T109" fmla="*/ 2147483647 h 1378"/>
                <a:gd name="T110" fmla="*/ 2147483647 w 1764"/>
                <a:gd name="T111" fmla="*/ 2147483647 h 1378"/>
                <a:gd name="T112" fmla="*/ 2147483647 w 1764"/>
                <a:gd name="T113" fmla="*/ 2147483647 h 1378"/>
                <a:gd name="T114" fmla="*/ 2147483647 w 1764"/>
                <a:gd name="T115" fmla="*/ 2147483647 h 1378"/>
                <a:gd name="T116" fmla="*/ 2147483647 w 1764"/>
                <a:gd name="T117" fmla="*/ 2147483647 h 1378"/>
                <a:gd name="T118" fmla="*/ 2147483647 w 1764"/>
                <a:gd name="T119" fmla="*/ 2147483647 h 1378"/>
                <a:gd name="T120" fmla="*/ 2147483647 w 1764"/>
                <a:gd name="T121" fmla="*/ 0 h 1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4"/>
                <a:gd name="T184" fmla="*/ 0 h 1378"/>
                <a:gd name="T185" fmla="*/ 1764 w 1764"/>
                <a:gd name="T186" fmla="*/ 1378 h 1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4" h="1378">
                  <a:moveTo>
                    <a:pt x="1476" y="0"/>
                  </a:moveTo>
                  <a:lnTo>
                    <a:pt x="1490" y="0"/>
                  </a:lnTo>
                  <a:lnTo>
                    <a:pt x="1501" y="1"/>
                  </a:lnTo>
                  <a:lnTo>
                    <a:pt x="1515" y="3"/>
                  </a:lnTo>
                  <a:lnTo>
                    <a:pt x="1526" y="5"/>
                  </a:lnTo>
                  <a:lnTo>
                    <a:pt x="1540" y="9"/>
                  </a:lnTo>
                  <a:lnTo>
                    <a:pt x="1551" y="13"/>
                  </a:lnTo>
                  <a:lnTo>
                    <a:pt x="1565" y="17"/>
                  </a:lnTo>
                  <a:lnTo>
                    <a:pt x="1576" y="21"/>
                  </a:lnTo>
                  <a:lnTo>
                    <a:pt x="1588" y="26"/>
                  </a:lnTo>
                  <a:lnTo>
                    <a:pt x="1601" y="32"/>
                  </a:lnTo>
                  <a:lnTo>
                    <a:pt x="1613" y="40"/>
                  </a:lnTo>
                  <a:lnTo>
                    <a:pt x="1624" y="48"/>
                  </a:lnTo>
                  <a:lnTo>
                    <a:pt x="1636" y="55"/>
                  </a:lnTo>
                  <a:lnTo>
                    <a:pt x="1647" y="65"/>
                  </a:lnTo>
                  <a:lnTo>
                    <a:pt x="1661" y="73"/>
                  </a:lnTo>
                  <a:lnTo>
                    <a:pt x="1672" y="84"/>
                  </a:lnTo>
                  <a:lnTo>
                    <a:pt x="1684" y="92"/>
                  </a:lnTo>
                  <a:lnTo>
                    <a:pt x="1693" y="101"/>
                  </a:lnTo>
                  <a:lnTo>
                    <a:pt x="1703" y="111"/>
                  </a:lnTo>
                  <a:lnTo>
                    <a:pt x="1712" y="119"/>
                  </a:lnTo>
                  <a:lnTo>
                    <a:pt x="1720" y="128"/>
                  </a:lnTo>
                  <a:lnTo>
                    <a:pt x="1728" y="138"/>
                  </a:lnTo>
                  <a:lnTo>
                    <a:pt x="1735" y="145"/>
                  </a:lnTo>
                  <a:lnTo>
                    <a:pt x="1741" y="155"/>
                  </a:lnTo>
                  <a:lnTo>
                    <a:pt x="1747" y="165"/>
                  </a:lnTo>
                  <a:lnTo>
                    <a:pt x="1751" y="174"/>
                  </a:lnTo>
                  <a:lnTo>
                    <a:pt x="1755" y="184"/>
                  </a:lnTo>
                  <a:lnTo>
                    <a:pt x="1758" y="193"/>
                  </a:lnTo>
                  <a:lnTo>
                    <a:pt x="1760" y="201"/>
                  </a:lnTo>
                  <a:lnTo>
                    <a:pt x="1762" y="213"/>
                  </a:lnTo>
                  <a:lnTo>
                    <a:pt x="1762" y="222"/>
                  </a:lnTo>
                  <a:lnTo>
                    <a:pt x="1764" y="232"/>
                  </a:lnTo>
                  <a:lnTo>
                    <a:pt x="1762" y="236"/>
                  </a:lnTo>
                  <a:lnTo>
                    <a:pt x="1762" y="240"/>
                  </a:lnTo>
                  <a:lnTo>
                    <a:pt x="1760" y="245"/>
                  </a:lnTo>
                  <a:lnTo>
                    <a:pt x="1758" y="249"/>
                  </a:lnTo>
                  <a:lnTo>
                    <a:pt x="1757" y="253"/>
                  </a:lnTo>
                  <a:lnTo>
                    <a:pt x="1753" y="259"/>
                  </a:lnTo>
                  <a:lnTo>
                    <a:pt x="1749" y="263"/>
                  </a:lnTo>
                  <a:lnTo>
                    <a:pt x="1745" y="268"/>
                  </a:lnTo>
                  <a:lnTo>
                    <a:pt x="1741" y="272"/>
                  </a:lnTo>
                  <a:lnTo>
                    <a:pt x="1735" y="278"/>
                  </a:lnTo>
                  <a:lnTo>
                    <a:pt x="1730" y="282"/>
                  </a:lnTo>
                  <a:lnTo>
                    <a:pt x="1722" y="288"/>
                  </a:lnTo>
                  <a:lnTo>
                    <a:pt x="1714" y="293"/>
                  </a:lnTo>
                  <a:lnTo>
                    <a:pt x="1707" y="297"/>
                  </a:lnTo>
                  <a:lnTo>
                    <a:pt x="1697" y="303"/>
                  </a:lnTo>
                  <a:lnTo>
                    <a:pt x="1689" y="309"/>
                  </a:lnTo>
                  <a:lnTo>
                    <a:pt x="1674" y="324"/>
                  </a:lnTo>
                  <a:lnTo>
                    <a:pt x="1661" y="339"/>
                  </a:lnTo>
                  <a:lnTo>
                    <a:pt x="1645" y="355"/>
                  </a:lnTo>
                  <a:lnTo>
                    <a:pt x="1632" y="368"/>
                  </a:lnTo>
                  <a:lnTo>
                    <a:pt x="1620" y="383"/>
                  </a:lnTo>
                  <a:lnTo>
                    <a:pt x="1609" y="397"/>
                  </a:lnTo>
                  <a:lnTo>
                    <a:pt x="1595" y="412"/>
                  </a:lnTo>
                  <a:lnTo>
                    <a:pt x="1586" y="428"/>
                  </a:lnTo>
                  <a:lnTo>
                    <a:pt x="1568" y="447"/>
                  </a:lnTo>
                  <a:lnTo>
                    <a:pt x="1553" y="466"/>
                  </a:lnTo>
                  <a:lnTo>
                    <a:pt x="1519" y="504"/>
                  </a:lnTo>
                  <a:lnTo>
                    <a:pt x="1482" y="543"/>
                  </a:lnTo>
                  <a:lnTo>
                    <a:pt x="1446" y="581"/>
                  </a:lnTo>
                  <a:lnTo>
                    <a:pt x="1407" y="620"/>
                  </a:lnTo>
                  <a:lnTo>
                    <a:pt x="1367" y="660"/>
                  </a:lnTo>
                  <a:lnTo>
                    <a:pt x="1327" y="700"/>
                  </a:lnTo>
                  <a:lnTo>
                    <a:pt x="1286" y="742"/>
                  </a:lnTo>
                  <a:lnTo>
                    <a:pt x="1256" y="769"/>
                  </a:lnTo>
                  <a:lnTo>
                    <a:pt x="1225" y="796"/>
                  </a:lnTo>
                  <a:lnTo>
                    <a:pt x="1192" y="821"/>
                  </a:lnTo>
                  <a:lnTo>
                    <a:pt x="1161" y="846"/>
                  </a:lnTo>
                  <a:lnTo>
                    <a:pt x="1129" y="871"/>
                  </a:lnTo>
                  <a:lnTo>
                    <a:pt x="1098" y="896"/>
                  </a:lnTo>
                  <a:lnTo>
                    <a:pt x="1065" y="919"/>
                  </a:lnTo>
                  <a:lnTo>
                    <a:pt x="1033" y="942"/>
                  </a:lnTo>
                  <a:lnTo>
                    <a:pt x="1002" y="965"/>
                  </a:lnTo>
                  <a:lnTo>
                    <a:pt x="969" y="986"/>
                  </a:lnTo>
                  <a:lnTo>
                    <a:pt x="904" y="1030"/>
                  </a:lnTo>
                  <a:lnTo>
                    <a:pt x="841" y="1071"/>
                  </a:lnTo>
                  <a:lnTo>
                    <a:pt x="776" y="1111"/>
                  </a:lnTo>
                  <a:lnTo>
                    <a:pt x="745" y="1126"/>
                  </a:lnTo>
                  <a:lnTo>
                    <a:pt x="714" y="1144"/>
                  </a:lnTo>
                  <a:lnTo>
                    <a:pt x="683" y="1159"/>
                  </a:lnTo>
                  <a:lnTo>
                    <a:pt x="653" y="1174"/>
                  </a:lnTo>
                  <a:lnTo>
                    <a:pt x="622" y="1188"/>
                  </a:lnTo>
                  <a:lnTo>
                    <a:pt x="593" y="1201"/>
                  </a:lnTo>
                  <a:lnTo>
                    <a:pt x="563" y="1215"/>
                  </a:lnTo>
                  <a:lnTo>
                    <a:pt x="534" y="1228"/>
                  </a:lnTo>
                  <a:lnTo>
                    <a:pt x="474" y="1253"/>
                  </a:lnTo>
                  <a:lnTo>
                    <a:pt x="415" y="1276"/>
                  </a:lnTo>
                  <a:lnTo>
                    <a:pt x="357" y="1297"/>
                  </a:lnTo>
                  <a:lnTo>
                    <a:pt x="300" y="1318"/>
                  </a:lnTo>
                  <a:lnTo>
                    <a:pt x="275" y="1326"/>
                  </a:lnTo>
                  <a:lnTo>
                    <a:pt x="250" y="1334"/>
                  </a:lnTo>
                  <a:lnTo>
                    <a:pt x="229" y="1339"/>
                  </a:lnTo>
                  <a:lnTo>
                    <a:pt x="205" y="1345"/>
                  </a:lnTo>
                  <a:lnTo>
                    <a:pt x="186" y="1351"/>
                  </a:lnTo>
                  <a:lnTo>
                    <a:pt x="167" y="1355"/>
                  </a:lnTo>
                  <a:lnTo>
                    <a:pt x="150" y="1361"/>
                  </a:lnTo>
                  <a:lnTo>
                    <a:pt x="134" y="1364"/>
                  </a:lnTo>
                  <a:lnTo>
                    <a:pt x="119" y="1368"/>
                  </a:lnTo>
                  <a:lnTo>
                    <a:pt x="106" y="1370"/>
                  </a:lnTo>
                  <a:lnTo>
                    <a:pt x="94" y="1372"/>
                  </a:lnTo>
                  <a:lnTo>
                    <a:pt x="83" y="1374"/>
                  </a:lnTo>
                  <a:lnTo>
                    <a:pt x="73" y="1376"/>
                  </a:lnTo>
                  <a:lnTo>
                    <a:pt x="65" y="1378"/>
                  </a:lnTo>
                  <a:lnTo>
                    <a:pt x="58" y="1378"/>
                  </a:lnTo>
                  <a:lnTo>
                    <a:pt x="52" y="1378"/>
                  </a:lnTo>
                  <a:lnTo>
                    <a:pt x="40" y="1378"/>
                  </a:lnTo>
                  <a:lnTo>
                    <a:pt x="29" y="1376"/>
                  </a:lnTo>
                  <a:lnTo>
                    <a:pt x="21" y="1376"/>
                  </a:lnTo>
                  <a:lnTo>
                    <a:pt x="14" y="1374"/>
                  </a:lnTo>
                  <a:lnTo>
                    <a:pt x="8" y="1370"/>
                  </a:lnTo>
                  <a:lnTo>
                    <a:pt x="4" y="1368"/>
                  </a:lnTo>
                  <a:lnTo>
                    <a:pt x="2" y="1364"/>
                  </a:lnTo>
                  <a:lnTo>
                    <a:pt x="0" y="1361"/>
                  </a:lnTo>
                  <a:lnTo>
                    <a:pt x="38" y="1338"/>
                  </a:lnTo>
                  <a:lnTo>
                    <a:pt x="75" y="1315"/>
                  </a:lnTo>
                  <a:lnTo>
                    <a:pt x="111" y="1291"/>
                  </a:lnTo>
                  <a:lnTo>
                    <a:pt x="146" y="1270"/>
                  </a:lnTo>
                  <a:lnTo>
                    <a:pt x="179" y="1249"/>
                  </a:lnTo>
                  <a:lnTo>
                    <a:pt x="211" y="1228"/>
                  </a:lnTo>
                  <a:lnTo>
                    <a:pt x="242" y="1209"/>
                  </a:lnTo>
                  <a:lnTo>
                    <a:pt x="271" y="1190"/>
                  </a:lnTo>
                  <a:lnTo>
                    <a:pt x="300" y="1171"/>
                  </a:lnTo>
                  <a:lnTo>
                    <a:pt x="328" y="1151"/>
                  </a:lnTo>
                  <a:lnTo>
                    <a:pt x="353" y="1132"/>
                  </a:lnTo>
                  <a:lnTo>
                    <a:pt x="378" y="1115"/>
                  </a:lnTo>
                  <a:lnTo>
                    <a:pt x="401" y="1098"/>
                  </a:lnTo>
                  <a:lnTo>
                    <a:pt x="424" y="1080"/>
                  </a:lnTo>
                  <a:lnTo>
                    <a:pt x="445" y="1063"/>
                  </a:lnTo>
                  <a:lnTo>
                    <a:pt x="467" y="1046"/>
                  </a:lnTo>
                  <a:lnTo>
                    <a:pt x="511" y="1013"/>
                  </a:lnTo>
                  <a:lnTo>
                    <a:pt x="555" y="981"/>
                  </a:lnTo>
                  <a:lnTo>
                    <a:pt x="597" y="948"/>
                  </a:lnTo>
                  <a:lnTo>
                    <a:pt x="639" y="917"/>
                  </a:lnTo>
                  <a:lnTo>
                    <a:pt x="682" y="885"/>
                  </a:lnTo>
                  <a:lnTo>
                    <a:pt x="722" y="852"/>
                  </a:lnTo>
                  <a:lnTo>
                    <a:pt x="762" y="821"/>
                  </a:lnTo>
                  <a:lnTo>
                    <a:pt x="801" y="790"/>
                  </a:lnTo>
                  <a:lnTo>
                    <a:pt x="839" y="758"/>
                  </a:lnTo>
                  <a:lnTo>
                    <a:pt x="875" y="727"/>
                  </a:lnTo>
                  <a:lnTo>
                    <a:pt x="912" y="694"/>
                  </a:lnTo>
                  <a:lnTo>
                    <a:pt x="948" y="664"/>
                  </a:lnTo>
                  <a:lnTo>
                    <a:pt x="983" y="631"/>
                  </a:lnTo>
                  <a:lnTo>
                    <a:pt x="1016" y="598"/>
                  </a:lnTo>
                  <a:lnTo>
                    <a:pt x="1048" y="568"/>
                  </a:lnTo>
                  <a:lnTo>
                    <a:pt x="1081" y="535"/>
                  </a:lnTo>
                  <a:lnTo>
                    <a:pt x="1106" y="508"/>
                  </a:lnTo>
                  <a:lnTo>
                    <a:pt x="1131" y="481"/>
                  </a:lnTo>
                  <a:lnTo>
                    <a:pt x="1156" y="456"/>
                  </a:lnTo>
                  <a:lnTo>
                    <a:pt x="1177" y="433"/>
                  </a:lnTo>
                  <a:lnTo>
                    <a:pt x="1200" y="408"/>
                  </a:lnTo>
                  <a:lnTo>
                    <a:pt x="1219" y="385"/>
                  </a:lnTo>
                  <a:lnTo>
                    <a:pt x="1238" y="364"/>
                  </a:lnTo>
                  <a:lnTo>
                    <a:pt x="1257" y="341"/>
                  </a:lnTo>
                  <a:lnTo>
                    <a:pt x="1275" y="320"/>
                  </a:lnTo>
                  <a:lnTo>
                    <a:pt x="1292" y="301"/>
                  </a:lnTo>
                  <a:lnTo>
                    <a:pt x="1307" y="280"/>
                  </a:lnTo>
                  <a:lnTo>
                    <a:pt x="1321" y="261"/>
                  </a:lnTo>
                  <a:lnTo>
                    <a:pt x="1334" y="243"/>
                  </a:lnTo>
                  <a:lnTo>
                    <a:pt x="1346" y="224"/>
                  </a:lnTo>
                  <a:lnTo>
                    <a:pt x="1357" y="207"/>
                  </a:lnTo>
                  <a:lnTo>
                    <a:pt x="1367" y="190"/>
                  </a:lnTo>
                  <a:lnTo>
                    <a:pt x="1375" y="182"/>
                  </a:lnTo>
                  <a:lnTo>
                    <a:pt x="1380" y="172"/>
                  </a:lnTo>
                  <a:lnTo>
                    <a:pt x="1386" y="163"/>
                  </a:lnTo>
                  <a:lnTo>
                    <a:pt x="1392" y="155"/>
                  </a:lnTo>
                  <a:lnTo>
                    <a:pt x="1398" y="145"/>
                  </a:lnTo>
                  <a:lnTo>
                    <a:pt x="1403" y="136"/>
                  </a:lnTo>
                  <a:lnTo>
                    <a:pt x="1411" y="119"/>
                  </a:lnTo>
                  <a:lnTo>
                    <a:pt x="1417" y="101"/>
                  </a:lnTo>
                  <a:lnTo>
                    <a:pt x="1421" y="84"/>
                  </a:lnTo>
                  <a:lnTo>
                    <a:pt x="1424" y="65"/>
                  </a:lnTo>
                  <a:lnTo>
                    <a:pt x="1424" y="48"/>
                  </a:lnTo>
                  <a:lnTo>
                    <a:pt x="1424" y="38"/>
                  </a:lnTo>
                  <a:lnTo>
                    <a:pt x="1428" y="28"/>
                  </a:lnTo>
                  <a:lnTo>
                    <a:pt x="1432" y="19"/>
                  </a:lnTo>
                  <a:lnTo>
                    <a:pt x="1438" y="13"/>
                  </a:lnTo>
                  <a:lnTo>
                    <a:pt x="1446" y="7"/>
                  </a:lnTo>
                  <a:lnTo>
                    <a:pt x="1453" y="3"/>
                  </a:lnTo>
                  <a:lnTo>
                    <a:pt x="1465" y="1"/>
                  </a:lnTo>
                  <a:lnTo>
                    <a:pt x="14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4359932" y="3961625"/>
              <a:ext cx="386091" cy="278682"/>
            </a:xfrm>
            <a:custGeom>
              <a:avLst/>
              <a:gdLst>
                <a:gd name="T0" fmla="*/ 2147483647 w 1154"/>
                <a:gd name="T1" fmla="*/ 2147483647 h 809"/>
                <a:gd name="T2" fmla="*/ 2147483647 w 1154"/>
                <a:gd name="T3" fmla="*/ 2147483647 h 809"/>
                <a:gd name="T4" fmla="*/ 2147483647 w 1154"/>
                <a:gd name="T5" fmla="*/ 2147483647 h 809"/>
                <a:gd name="T6" fmla="*/ 2147483647 w 1154"/>
                <a:gd name="T7" fmla="*/ 2147483647 h 809"/>
                <a:gd name="T8" fmla="*/ 2147483647 w 1154"/>
                <a:gd name="T9" fmla="*/ 2147483647 h 809"/>
                <a:gd name="T10" fmla="*/ 2147483647 w 1154"/>
                <a:gd name="T11" fmla="*/ 2147483647 h 809"/>
                <a:gd name="T12" fmla="*/ 2147483647 w 1154"/>
                <a:gd name="T13" fmla="*/ 2147483647 h 809"/>
                <a:gd name="T14" fmla="*/ 2147483647 w 1154"/>
                <a:gd name="T15" fmla="*/ 2147483647 h 809"/>
                <a:gd name="T16" fmla="*/ 2147483647 w 1154"/>
                <a:gd name="T17" fmla="*/ 2147483647 h 809"/>
                <a:gd name="T18" fmla="*/ 2147483647 w 1154"/>
                <a:gd name="T19" fmla="*/ 2147483647 h 809"/>
                <a:gd name="T20" fmla="*/ 2147483647 w 1154"/>
                <a:gd name="T21" fmla="*/ 2147483647 h 809"/>
                <a:gd name="T22" fmla="*/ 2147483647 w 1154"/>
                <a:gd name="T23" fmla="*/ 2147483647 h 809"/>
                <a:gd name="T24" fmla="*/ 2147483647 w 1154"/>
                <a:gd name="T25" fmla="*/ 2147483647 h 809"/>
                <a:gd name="T26" fmla="*/ 2147483647 w 1154"/>
                <a:gd name="T27" fmla="*/ 2147483647 h 809"/>
                <a:gd name="T28" fmla="*/ 2147483647 w 1154"/>
                <a:gd name="T29" fmla="*/ 2147483647 h 809"/>
                <a:gd name="T30" fmla="*/ 2147483647 w 1154"/>
                <a:gd name="T31" fmla="*/ 2147483647 h 809"/>
                <a:gd name="T32" fmla="*/ 2147483647 w 1154"/>
                <a:gd name="T33" fmla="*/ 2147483647 h 809"/>
                <a:gd name="T34" fmla="*/ 2147483647 w 1154"/>
                <a:gd name="T35" fmla="*/ 2147483647 h 809"/>
                <a:gd name="T36" fmla="*/ 2147483647 w 1154"/>
                <a:gd name="T37" fmla="*/ 2147483647 h 809"/>
                <a:gd name="T38" fmla="*/ 2147483647 w 1154"/>
                <a:gd name="T39" fmla="*/ 2147483647 h 809"/>
                <a:gd name="T40" fmla="*/ 2147483647 w 1154"/>
                <a:gd name="T41" fmla="*/ 2147483647 h 809"/>
                <a:gd name="T42" fmla="*/ 2147483647 w 1154"/>
                <a:gd name="T43" fmla="*/ 2147483647 h 809"/>
                <a:gd name="T44" fmla="*/ 2147483647 w 1154"/>
                <a:gd name="T45" fmla="*/ 2147483647 h 809"/>
                <a:gd name="T46" fmla="*/ 2147483647 w 1154"/>
                <a:gd name="T47" fmla="*/ 2147483647 h 809"/>
                <a:gd name="T48" fmla="*/ 2147483647 w 1154"/>
                <a:gd name="T49" fmla="*/ 2147483647 h 809"/>
                <a:gd name="T50" fmla="*/ 2147483647 w 1154"/>
                <a:gd name="T51" fmla="*/ 2147483647 h 809"/>
                <a:gd name="T52" fmla="*/ 2147483647 w 1154"/>
                <a:gd name="T53" fmla="*/ 2147483647 h 809"/>
                <a:gd name="T54" fmla="*/ 2147483647 w 1154"/>
                <a:gd name="T55" fmla="*/ 2147483647 h 809"/>
                <a:gd name="T56" fmla="*/ 2147483647 w 1154"/>
                <a:gd name="T57" fmla="*/ 2147483647 h 809"/>
                <a:gd name="T58" fmla="*/ 2147483647 w 1154"/>
                <a:gd name="T59" fmla="*/ 2147483647 h 809"/>
                <a:gd name="T60" fmla="*/ 2147483647 w 1154"/>
                <a:gd name="T61" fmla="*/ 2147483647 h 809"/>
                <a:gd name="T62" fmla="*/ 0 w 1154"/>
                <a:gd name="T63" fmla="*/ 2147483647 h 809"/>
                <a:gd name="T64" fmla="*/ 2147483647 w 1154"/>
                <a:gd name="T65" fmla="*/ 2147483647 h 809"/>
                <a:gd name="T66" fmla="*/ 2147483647 w 1154"/>
                <a:gd name="T67" fmla="*/ 2147483647 h 809"/>
                <a:gd name="T68" fmla="*/ 2147483647 w 1154"/>
                <a:gd name="T69" fmla="*/ 2147483647 h 809"/>
                <a:gd name="T70" fmla="*/ 2147483647 w 1154"/>
                <a:gd name="T71" fmla="*/ 2147483647 h 809"/>
                <a:gd name="T72" fmla="*/ 2147483647 w 1154"/>
                <a:gd name="T73" fmla="*/ 2147483647 h 809"/>
                <a:gd name="T74" fmla="*/ 2147483647 w 1154"/>
                <a:gd name="T75" fmla="*/ 2147483647 h 809"/>
                <a:gd name="T76" fmla="*/ 2147483647 w 1154"/>
                <a:gd name="T77" fmla="*/ 2147483647 h 809"/>
                <a:gd name="T78" fmla="*/ 2147483647 w 1154"/>
                <a:gd name="T79" fmla="*/ 2147483647 h 809"/>
                <a:gd name="T80" fmla="*/ 2147483647 w 1154"/>
                <a:gd name="T81" fmla="*/ 2147483647 h 809"/>
                <a:gd name="T82" fmla="*/ 2147483647 w 1154"/>
                <a:gd name="T83" fmla="*/ 2147483647 h 809"/>
                <a:gd name="T84" fmla="*/ 2147483647 w 1154"/>
                <a:gd name="T85" fmla="*/ 2147483647 h 809"/>
                <a:gd name="T86" fmla="*/ 2147483647 w 1154"/>
                <a:gd name="T87" fmla="*/ 2147483647 h 809"/>
                <a:gd name="T88" fmla="*/ 2147483647 w 1154"/>
                <a:gd name="T89" fmla="*/ 2147483647 h 809"/>
                <a:gd name="T90" fmla="*/ 2147483647 w 1154"/>
                <a:gd name="T91" fmla="*/ 2147483647 h 809"/>
                <a:gd name="T92" fmla="*/ 2147483647 w 1154"/>
                <a:gd name="T93" fmla="*/ 2147483647 h 809"/>
                <a:gd name="T94" fmla="*/ 2147483647 w 1154"/>
                <a:gd name="T95" fmla="*/ 2147483647 h 809"/>
                <a:gd name="T96" fmla="*/ 2147483647 w 1154"/>
                <a:gd name="T97" fmla="*/ 2147483647 h 809"/>
                <a:gd name="T98" fmla="*/ 2147483647 w 1154"/>
                <a:gd name="T99" fmla="*/ 0 h 8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4"/>
                <a:gd name="T151" fmla="*/ 0 h 809"/>
                <a:gd name="T152" fmla="*/ 1154 w 1154"/>
                <a:gd name="T153" fmla="*/ 809 h 8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4" h="809">
                  <a:moveTo>
                    <a:pt x="776" y="0"/>
                  </a:moveTo>
                  <a:lnTo>
                    <a:pt x="782" y="0"/>
                  </a:lnTo>
                  <a:lnTo>
                    <a:pt x="789" y="2"/>
                  </a:lnTo>
                  <a:lnTo>
                    <a:pt x="799" y="4"/>
                  </a:lnTo>
                  <a:lnTo>
                    <a:pt x="807" y="6"/>
                  </a:lnTo>
                  <a:lnTo>
                    <a:pt x="818" y="10"/>
                  </a:lnTo>
                  <a:lnTo>
                    <a:pt x="828" y="16"/>
                  </a:lnTo>
                  <a:lnTo>
                    <a:pt x="841" y="21"/>
                  </a:lnTo>
                  <a:lnTo>
                    <a:pt x="853" y="27"/>
                  </a:lnTo>
                  <a:lnTo>
                    <a:pt x="866" y="35"/>
                  </a:lnTo>
                  <a:lnTo>
                    <a:pt x="880" y="43"/>
                  </a:lnTo>
                  <a:lnTo>
                    <a:pt x="895" y="52"/>
                  </a:lnTo>
                  <a:lnTo>
                    <a:pt x="910" y="62"/>
                  </a:lnTo>
                  <a:lnTo>
                    <a:pt x="928" y="73"/>
                  </a:lnTo>
                  <a:lnTo>
                    <a:pt x="945" y="87"/>
                  </a:lnTo>
                  <a:lnTo>
                    <a:pt x="962" y="98"/>
                  </a:lnTo>
                  <a:lnTo>
                    <a:pt x="981" y="114"/>
                  </a:lnTo>
                  <a:lnTo>
                    <a:pt x="1003" y="129"/>
                  </a:lnTo>
                  <a:lnTo>
                    <a:pt x="1022" y="146"/>
                  </a:lnTo>
                  <a:lnTo>
                    <a:pt x="1041" y="162"/>
                  </a:lnTo>
                  <a:lnTo>
                    <a:pt x="1056" y="175"/>
                  </a:lnTo>
                  <a:lnTo>
                    <a:pt x="1072" y="190"/>
                  </a:lnTo>
                  <a:lnTo>
                    <a:pt x="1087" y="204"/>
                  </a:lnTo>
                  <a:lnTo>
                    <a:pt x="1099" y="217"/>
                  </a:lnTo>
                  <a:lnTo>
                    <a:pt x="1110" y="229"/>
                  </a:lnTo>
                  <a:lnTo>
                    <a:pt x="1122" y="240"/>
                  </a:lnTo>
                  <a:lnTo>
                    <a:pt x="1129" y="252"/>
                  </a:lnTo>
                  <a:lnTo>
                    <a:pt x="1137" y="261"/>
                  </a:lnTo>
                  <a:lnTo>
                    <a:pt x="1143" y="271"/>
                  </a:lnTo>
                  <a:lnTo>
                    <a:pt x="1148" y="281"/>
                  </a:lnTo>
                  <a:lnTo>
                    <a:pt x="1152" y="288"/>
                  </a:lnTo>
                  <a:lnTo>
                    <a:pt x="1154" y="296"/>
                  </a:lnTo>
                  <a:lnTo>
                    <a:pt x="1154" y="304"/>
                  </a:lnTo>
                  <a:lnTo>
                    <a:pt x="1154" y="309"/>
                  </a:lnTo>
                  <a:lnTo>
                    <a:pt x="1152" y="315"/>
                  </a:lnTo>
                  <a:lnTo>
                    <a:pt x="1150" y="319"/>
                  </a:lnTo>
                  <a:lnTo>
                    <a:pt x="1148" y="325"/>
                  </a:lnTo>
                  <a:lnTo>
                    <a:pt x="1147" y="331"/>
                  </a:lnTo>
                  <a:lnTo>
                    <a:pt x="1143" y="336"/>
                  </a:lnTo>
                  <a:lnTo>
                    <a:pt x="1137" y="342"/>
                  </a:lnTo>
                  <a:lnTo>
                    <a:pt x="1133" y="346"/>
                  </a:lnTo>
                  <a:lnTo>
                    <a:pt x="1127" y="352"/>
                  </a:lnTo>
                  <a:lnTo>
                    <a:pt x="1122" y="356"/>
                  </a:lnTo>
                  <a:lnTo>
                    <a:pt x="1114" y="361"/>
                  </a:lnTo>
                  <a:lnTo>
                    <a:pt x="1106" y="365"/>
                  </a:lnTo>
                  <a:lnTo>
                    <a:pt x="1097" y="369"/>
                  </a:lnTo>
                  <a:lnTo>
                    <a:pt x="1089" y="373"/>
                  </a:lnTo>
                  <a:lnTo>
                    <a:pt x="1079" y="377"/>
                  </a:lnTo>
                  <a:lnTo>
                    <a:pt x="1068" y="380"/>
                  </a:lnTo>
                  <a:lnTo>
                    <a:pt x="1051" y="390"/>
                  </a:lnTo>
                  <a:lnTo>
                    <a:pt x="1031" y="400"/>
                  </a:lnTo>
                  <a:lnTo>
                    <a:pt x="1010" y="409"/>
                  </a:lnTo>
                  <a:lnTo>
                    <a:pt x="989" y="421"/>
                  </a:lnTo>
                  <a:lnTo>
                    <a:pt x="968" y="430"/>
                  </a:lnTo>
                  <a:lnTo>
                    <a:pt x="947" y="442"/>
                  </a:lnTo>
                  <a:lnTo>
                    <a:pt x="924" y="451"/>
                  </a:lnTo>
                  <a:lnTo>
                    <a:pt x="901" y="463"/>
                  </a:lnTo>
                  <a:lnTo>
                    <a:pt x="876" y="475"/>
                  </a:lnTo>
                  <a:lnTo>
                    <a:pt x="851" y="486"/>
                  </a:lnTo>
                  <a:lnTo>
                    <a:pt x="826" y="498"/>
                  </a:lnTo>
                  <a:lnTo>
                    <a:pt x="799" y="509"/>
                  </a:lnTo>
                  <a:lnTo>
                    <a:pt x="772" y="521"/>
                  </a:lnTo>
                  <a:lnTo>
                    <a:pt x="745" y="532"/>
                  </a:lnTo>
                  <a:lnTo>
                    <a:pt x="716" y="546"/>
                  </a:lnTo>
                  <a:lnTo>
                    <a:pt x="688" y="557"/>
                  </a:lnTo>
                  <a:lnTo>
                    <a:pt x="659" y="571"/>
                  </a:lnTo>
                  <a:lnTo>
                    <a:pt x="628" y="582"/>
                  </a:lnTo>
                  <a:lnTo>
                    <a:pt x="597" y="595"/>
                  </a:lnTo>
                  <a:lnTo>
                    <a:pt x="565" y="609"/>
                  </a:lnTo>
                  <a:lnTo>
                    <a:pt x="534" y="622"/>
                  </a:lnTo>
                  <a:lnTo>
                    <a:pt x="500" y="636"/>
                  </a:lnTo>
                  <a:lnTo>
                    <a:pt x="467" y="649"/>
                  </a:lnTo>
                  <a:lnTo>
                    <a:pt x="432" y="665"/>
                  </a:lnTo>
                  <a:lnTo>
                    <a:pt x="398" y="678"/>
                  </a:lnTo>
                  <a:lnTo>
                    <a:pt x="361" y="693"/>
                  </a:lnTo>
                  <a:lnTo>
                    <a:pt x="325" y="707"/>
                  </a:lnTo>
                  <a:lnTo>
                    <a:pt x="288" y="722"/>
                  </a:lnTo>
                  <a:lnTo>
                    <a:pt x="250" y="738"/>
                  </a:lnTo>
                  <a:lnTo>
                    <a:pt x="212" y="753"/>
                  </a:lnTo>
                  <a:lnTo>
                    <a:pt x="171" y="768"/>
                  </a:lnTo>
                  <a:lnTo>
                    <a:pt x="133" y="784"/>
                  </a:lnTo>
                  <a:lnTo>
                    <a:pt x="118" y="791"/>
                  </a:lnTo>
                  <a:lnTo>
                    <a:pt x="102" y="795"/>
                  </a:lnTo>
                  <a:lnTo>
                    <a:pt x="87" y="799"/>
                  </a:lnTo>
                  <a:lnTo>
                    <a:pt x="73" y="803"/>
                  </a:lnTo>
                  <a:lnTo>
                    <a:pt x="60" y="805"/>
                  </a:lnTo>
                  <a:lnTo>
                    <a:pt x="47" y="807"/>
                  </a:lnTo>
                  <a:lnTo>
                    <a:pt x="35" y="809"/>
                  </a:lnTo>
                  <a:lnTo>
                    <a:pt x="24" y="809"/>
                  </a:lnTo>
                  <a:lnTo>
                    <a:pt x="18" y="809"/>
                  </a:lnTo>
                  <a:lnTo>
                    <a:pt x="12" y="807"/>
                  </a:lnTo>
                  <a:lnTo>
                    <a:pt x="8" y="805"/>
                  </a:lnTo>
                  <a:lnTo>
                    <a:pt x="4" y="803"/>
                  </a:lnTo>
                  <a:lnTo>
                    <a:pt x="2" y="799"/>
                  </a:lnTo>
                  <a:lnTo>
                    <a:pt x="0" y="795"/>
                  </a:lnTo>
                  <a:lnTo>
                    <a:pt x="0" y="789"/>
                  </a:lnTo>
                  <a:lnTo>
                    <a:pt x="0" y="784"/>
                  </a:lnTo>
                  <a:lnTo>
                    <a:pt x="0" y="782"/>
                  </a:lnTo>
                  <a:lnTo>
                    <a:pt x="2" y="778"/>
                  </a:lnTo>
                  <a:lnTo>
                    <a:pt x="4" y="776"/>
                  </a:lnTo>
                  <a:lnTo>
                    <a:pt x="10" y="770"/>
                  </a:lnTo>
                  <a:lnTo>
                    <a:pt x="16" y="766"/>
                  </a:lnTo>
                  <a:lnTo>
                    <a:pt x="22" y="761"/>
                  </a:lnTo>
                  <a:lnTo>
                    <a:pt x="31" y="755"/>
                  </a:lnTo>
                  <a:lnTo>
                    <a:pt x="41" y="749"/>
                  </a:lnTo>
                  <a:lnTo>
                    <a:pt x="95" y="703"/>
                  </a:lnTo>
                  <a:lnTo>
                    <a:pt x="121" y="682"/>
                  </a:lnTo>
                  <a:lnTo>
                    <a:pt x="148" y="661"/>
                  </a:lnTo>
                  <a:lnTo>
                    <a:pt x="173" y="638"/>
                  </a:lnTo>
                  <a:lnTo>
                    <a:pt x="198" y="617"/>
                  </a:lnTo>
                  <a:lnTo>
                    <a:pt x="223" y="595"/>
                  </a:lnTo>
                  <a:lnTo>
                    <a:pt x="246" y="574"/>
                  </a:lnTo>
                  <a:lnTo>
                    <a:pt x="271" y="553"/>
                  </a:lnTo>
                  <a:lnTo>
                    <a:pt x="294" y="532"/>
                  </a:lnTo>
                  <a:lnTo>
                    <a:pt x="315" y="513"/>
                  </a:lnTo>
                  <a:lnTo>
                    <a:pt x="338" y="492"/>
                  </a:lnTo>
                  <a:lnTo>
                    <a:pt x="359" y="471"/>
                  </a:lnTo>
                  <a:lnTo>
                    <a:pt x="381" y="451"/>
                  </a:lnTo>
                  <a:lnTo>
                    <a:pt x="400" y="430"/>
                  </a:lnTo>
                  <a:lnTo>
                    <a:pt x="419" y="411"/>
                  </a:lnTo>
                  <a:lnTo>
                    <a:pt x="446" y="384"/>
                  </a:lnTo>
                  <a:lnTo>
                    <a:pt x="471" y="359"/>
                  </a:lnTo>
                  <a:lnTo>
                    <a:pt x="494" y="334"/>
                  </a:lnTo>
                  <a:lnTo>
                    <a:pt x="517" y="311"/>
                  </a:lnTo>
                  <a:lnTo>
                    <a:pt x="538" y="288"/>
                  </a:lnTo>
                  <a:lnTo>
                    <a:pt x="559" y="265"/>
                  </a:lnTo>
                  <a:lnTo>
                    <a:pt x="578" y="242"/>
                  </a:lnTo>
                  <a:lnTo>
                    <a:pt x="597" y="221"/>
                  </a:lnTo>
                  <a:lnTo>
                    <a:pt x="615" y="200"/>
                  </a:lnTo>
                  <a:lnTo>
                    <a:pt x="630" y="179"/>
                  </a:lnTo>
                  <a:lnTo>
                    <a:pt x="645" y="158"/>
                  </a:lnTo>
                  <a:lnTo>
                    <a:pt x="661" y="139"/>
                  </a:lnTo>
                  <a:lnTo>
                    <a:pt x="672" y="117"/>
                  </a:lnTo>
                  <a:lnTo>
                    <a:pt x="686" y="98"/>
                  </a:lnTo>
                  <a:lnTo>
                    <a:pt x="697" y="79"/>
                  </a:lnTo>
                  <a:lnTo>
                    <a:pt x="707" y="60"/>
                  </a:lnTo>
                  <a:lnTo>
                    <a:pt x="709" y="52"/>
                  </a:lnTo>
                  <a:lnTo>
                    <a:pt x="713" y="45"/>
                  </a:lnTo>
                  <a:lnTo>
                    <a:pt x="716" y="39"/>
                  </a:lnTo>
                  <a:lnTo>
                    <a:pt x="720" y="33"/>
                  </a:lnTo>
                  <a:lnTo>
                    <a:pt x="724" y="27"/>
                  </a:lnTo>
                  <a:lnTo>
                    <a:pt x="728" y="23"/>
                  </a:lnTo>
                  <a:lnTo>
                    <a:pt x="732" y="18"/>
                  </a:lnTo>
                  <a:lnTo>
                    <a:pt x="736" y="14"/>
                  </a:lnTo>
                  <a:lnTo>
                    <a:pt x="741" y="12"/>
                  </a:lnTo>
                  <a:lnTo>
                    <a:pt x="745" y="8"/>
                  </a:lnTo>
                  <a:lnTo>
                    <a:pt x="755" y="4"/>
                  </a:lnTo>
                  <a:lnTo>
                    <a:pt x="764" y="0"/>
                  </a:lnTo>
                  <a:lnTo>
                    <a:pt x="7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313761" y="4150632"/>
              <a:ext cx="761477" cy="499420"/>
            </a:xfrm>
            <a:custGeom>
              <a:avLst/>
              <a:gdLst>
                <a:gd name="T0" fmla="*/ 2147483647 w 2275"/>
                <a:gd name="T1" fmla="*/ 2147483647 h 1450"/>
                <a:gd name="T2" fmla="*/ 2147483647 w 2275"/>
                <a:gd name="T3" fmla="*/ 2147483647 h 1450"/>
                <a:gd name="T4" fmla="*/ 2147483647 w 2275"/>
                <a:gd name="T5" fmla="*/ 2147483647 h 1450"/>
                <a:gd name="T6" fmla="*/ 2147483647 w 2275"/>
                <a:gd name="T7" fmla="*/ 2147483647 h 1450"/>
                <a:gd name="T8" fmla="*/ 2147483647 w 2275"/>
                <a:gd name="T9" fmla="*/ 2147483647 h 1450"/>
                <a:gd name="T10" fmla="*/ 2147483647 w 2275"/>
                <a:gd name="T11" fmla="*/ 2147483647 h 1450"/>
                <a:gd name="T12" fmla="*/ 2147483647 w 2275"/>
                <a:gd name="T13" fmla="*/ 2147483647 h 1450"/>
                <a:gd name="T14" fmla="*/ 2147483647 w 2275"/>
                <a:gd name="T15" fmla="*/ 2147483647 h 1450"/>
                <a:gd name="T16" fmla="*/ 2147483647 w 2275"/>
                <a:gd name="T17" fmla="*/ 2147483647 h 1450"/>
                <a:gd name="T18" fmla="*/ 2147483647 w 2275"/>
                <a:gd name="T19" fmla="*/ 2147483647 h 1450"/>
                <a:gd name="T20" fmla="*/ 2147483647 w 2275"/>
                <a:gd name="T21" fmla="*/ 2147483647 h 1450"/>
                <a:gd name="T22" fmla="*/ 2147483647 w 2275"/>
                <a:gd name="T23" fmla="*/ 2147483647 h 1450"/>
                <a:gd name="T24" fmla="*/ 2147483647 w 2275"/>
                <a:gd name="T25" fmla="*/ 2147483647 h 1450"/>
                <a:gd name="T26" fmla="*/ 2147483647 w 2275"/>
                <a:gd name="T27" fmla="*/ 2147483647 h 1450"/>
                <a:gd name="T28" fmla="*/ 2147483647 w 2275"/>
                <a:gd name="T29" fmla="*/ 2147483647 h 1450"/>
                <a:gd name="T30" fmla="*/ 2147483647 w 2275"/>
                <a:gd name="T31" fmla="*/ 2147483647 h 1450"/>
                <a:gd name="T32" fmla="*/ 2147483647 w 2275"/>
                <a:gd name="T33" fmla="*/ 2147483647 h 1450"/>
                <a:gd name="T34" fmla="*/ 2147483647 w 2275"/>
                <a:gd name="T35" fmla="*/ 2147483647 h 1450"/>
                <a:gd name="T36" fmla="*/ 2147483647 w 2275"/>
                <a:gd name="T37" fmla="*/ 2147483647 h 1450"/>
                <a:gd name="T38" fmla="*/ 2147483647 w 2275"/>
                <a:gd name="T39" fmla="*/ 2147483647 h 1450"/>
                <a:gd name="T40" fmla="*/ 2147483647 w 2275"/>
                <a:gd name="T41" fmla="*/ 2147483647 h 1450"/>
                <a:gd name="T42" fmla="*/ 2147483647 w 2275"/>
                <a:gd name="T43" fmla="*/ 2147483647 h 1450"/>
                <a:gd name="T44" fmla="*/ 2147483647 w 2275"/>
                <a:gd name="T45" fmla="*/ 2147483647 h 1450"/>
                <a:gd name="T46" fmla="*/ 2147483647 w 2275"/>
                <a:gd name="T47" fmla="*/ 2147483647 h 1450"/>
                <a:gd name="T48" fmla="*/ 2147483647 w 2275"/>
                <a:gd name="T49" fmla="*/ 2147483647 h 1450"/>
                <a:gd name="T50" fmla="*/ 2147483647 w 2275"/>
                <a:gd name="T51" fmla="*/ 2147483647 h 1450"/>
                <a:gd name="T52" fmla="*/ 2147483647 w 2275"/>
                <a:gd name="T53" fmla="*/ 2147483647 h 1450"/>
                <a:gd name="T54" fmla="*/ 2147483647 w 2275"/>
                <a:gd name="T55" fmla="*/ 2147483647 h 1450"/>
                <a:gd name="T56" fmla="*/ 2147483647 w 2275"/>
                <a:gd name="T57" fmla="*/ 2147483647 h 1450"/>
                <a:gd name="T58" fmla="*/ 2147483647 w 2275"/>
                <a:gd name="T59" fmla="*/ 2147483647 h 1450"/>
                <a:gd name="T60" fmla="*/ 2147483647 w 2275"/>
                <a:gd name="T61" fmla="*/ 2147483647 h 1450"/>
                <a:gd name="T62" fmla="*/ 2147483647 w 2275"/>
                <a:gd name="T63" fmla="*/ 2147483647 h 1450"/>
                <a:gd name="T64" fmla="*/ 2147483647 w 2275"/>
                <a:gd name="T65" fmla="*/ 2147483647 h 1450"/>
                <a:gd name="T66" fmla="*/ 2147483647 w 2275"/>
                <a:gd name="T67" fmla="*/ 2147483647 h 1450"/>
                <a:gd name="T68" fmla="*/ 2147483647 w 2275"/>
                <a:gd name="T69" fmla="*/ 2147483647 h 1450"/>
                <a:gd name="T70" fmla="*/ 2147483647 w 2275"/>
                <a:gd name="T71" fmla="*/ 2147483647 h 1450"/>
                <a:gd name="T72" fmla="*/ 2147483647 w 2275"/>
                <a:gd name="T73" fmla="*/ 2147483647 h 1450"/>
                <a:gd name="T74" fmla="*/ 2147483647 w 2275"/>
                <a:gd name="T75" fmla="*/ 2147483647 h 1450"/>
                <a:gd name="T76" fmla="*/ 2147483647 w 2275"/>
                <a:gd name="T77" fmla="*/ 2147483647 h 1450"/>
                <a:gd name="T78" fmla="*/ 2147483647 w 2275"/>
                <a:gd name="T79" fmla="*/ 2147483647 h 1450"/>
                <a:gd name="T80" fmla="*/ 2147483647 w 2275"/>
                <a:gd name="T81" fmla="*/ 2147483647 h 1450"/>
                <a:gd name="T82" fmla="*/ 2147483647 w 2275"/>
                <a:gd name="T83" fmla="*/ 2147483647 h 1450"/>
                <a:gd name="T84" fmla="*/ 2147483647 w 2275"/>
                <a:gd name="T85" fmla="*/ 2147483647 h 1450"/>
                <a:gd name="T86" fmla="*/ 2147483647 w 2275"/>
                <a:gd name="T87" fmla="*/ 2147483647 h 1450"/>
                <a:gd name="T88" fmla="*/ 2147483647 w 2275"/>
                <a:gd name="T89" fmla="*/ 2147483647 h 1450"/>
                <a:gd name="T90" fmla="*/ 2147483647 w 2275"/>
                <a:gd name="T91" fmla="*/ 2147483647 h 1450"/>
                <a:gd name="T92" fmla="*/ 2147483647 w 2275"/>
                <a:gd name="T93" fmla="*/ 2147483647 h 1450"/>
                <a:gd name="T94" fmla="*/ 2147483647 w 2275"/>
                <a:gd name="T95" fmla="*/ 2147483647 h 1450"/>
                <a:gd name="T96" fmla="*/ 2147483647 w 2275"/>
                <a:gd name="T97" fmla="*/ 2147483647 h 1450"/>
                <a:gd name="T98" fmla="*/ 2147483647 w 2275"/>
                <a:gd name="T99" fmla="*/ 2147483647 h 1450"/>
                <a:gd name="T100" fmla="*/ 2147483647 w 2275"/>
                <a:gd name="T101" fmla="*/ 2147483647 h 1450"/>
                <a:gd name="T102" fmla="*/ 2147483647 w 2275"/>
                <a:gd name="T103" fmla="*/ 2147483647 h 1450"/>
                <a:gd name="T104" fmla="*/ 2147483647 w 2275"/>
                <a:gd name="T105" fmla="*/ 2147483647 h 1450"/>
                <a:gd name="T106" fmla="*/ 2147483647 w 2275"/>
                <a:gd name="T107" fmla="*/ 2147483647 h 1450"/>
                <a:gd name="T108" fmla="*/ 2147483647 w 2275"/>
                <a:gd name="T109" fmla="*/ 2147483647 h 1450"/>
                <a:gd name="T110" fmla="*/ 0 w 2275"/>
                <a:gd name="T111" fmla="*/ 2147483647 h 1450"/>
                <a:gd name="T112" fmla="*/ 2147483647 w 2275"/>
                <a:gd name="T113" fmla="*/ 2147483647 h 1450"/>
                <a:gd name="T114" fmla="*/ 2147483647 w 2275"/>
                <a:gd name="T115" fmla="*/ 0 h 14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75"/>
                <a:gd name="T175" fmla="*/ 0 h 1450"/>
                <a:gd name="T176" fmla="*/ 2275 w 2275"/>
                <a:gd name="T177" fmla="*/ 1450 h 14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75" h="1450">
                  <a:moveTo>
                    <a:pt x="52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5" y="8"/>
                  </a:lnTo>
                  <a:lnTo>
                    <a:pt x="94" y="12"/>
                  </a:lnTo>
                  <a:lnTo>
                    <a:pt x="102" y="16"/>
                  </a:lnTo>
                  <a:lnTo>
                    <a:pt x="112" y="22"/>
                  </a:lnTo>
                  <a:lnTo>
                    <a:pt x="121" y="27"/>
                  </a:lnTo>
                  <a:lnTo>
                    <a:pt x="131" y="33"/>
                  </a:lnTo>
                  <a:lnTo>
                    <a:pt x="142" y="39"/>
                  </a:lnTo>
                  <a:lnTo>
                    <a:pt x="154" y="47"/>
                  </a:lnTo>
                  <a:lnTo>
                    <a:pt x="165" y="54"/>
                  </a:lnTo>
                  <a:lnTo>
                    <a:pt x="177" y="64"/>
                  </a:lnTo>
                  <a:lnTo>
                    <a:pt x="188" y="73"/>
                  </a:lnTo>
                  <a:lnTo>
                    <a:pt x="202" y="83"/>
                  </a:lnTo>
                  <a:lnTo>
                    <a:pt x="234" y="112"/>
                  </a:lnTo>
                  <a:lnTo>
                    <a:pt x="267" y="143"/>
                  </a:lnTo>
                  <a:lnTo>
                    <a:pt x="300" y="171"/>
                  </a:lnTo>
                  <a:lnTo>
                    <a:pt x="332" y="198"/>
                  </a:lnTo>
                  <a:lnTo>
                    <a:pt x="363" y="227"/>
                  </a:lnTo>
                  <a:lnTo>
                    <a:pt x="394" y="254"/>
                  </a:lnTo>
                  <a:lnTo>
                    <a:pt x="424" y="279"/>
                  </a:lnTo>
                  <a:lnTo>
                    <a:pt x="455" y="304"/>
                  </a:lnTo>
                  <a:lnTo>
                    <a:pt x="484" y="329"/>
                  </a:lnTo>
                  <a:lnTo>
                    <a:pt x="513" y="354"/>
                  </a:lnTo>
                  <a:lnTo>
                    <a:pt x="542" y="377"/>
                  </a:lnTo>
                  <a:lnTo>
                    <a:pt x="570" y="400"/>
                  </a:lnTo>
                  <a:lnTo>
                    <a:pt x="597" y="421"/>
                  </a:lnTo>
                  <a:lnTo>
                    <a:pt x="624" y="442"/>
                  </a:lnTo>
                  <a:lnTo>
                    <a:pt x="651" y="463"/>
                  </a:lnTo>
                  <a:lnTo>
                    <a:pt x="678" y="484"/>
                  </a:lnTo>
                  <a:lnTo>
                    <a:pt x="703" y="503"/>
                  </a:lnTo>
                  <a:lnTo>
                    <a:pt x="728" y="523"/>
                  </a:lnTo>
                  <a:lnTo>
                    <a:pt x="751" y="540"/>
                  </a:lnTo>
                  <a:lnTo>
                    <a:pt x="776" y="557"/>
                  </a:lnTo>
                  <a:lnTo>
                    <a:pt x="799" y="574"/>
                  </a:lnTo>
                  <a:lnTo>
                    <a:pt x="822" y="592"/>
                  </a:lnTo>
                  <a:lnTo>
                    <a:pt x="843" y="607"/>
                  </a:lnTo>
                  <a:lnTo>
                    <a:pt x="864" y="621"/>
                  </a:lnTo>
                  <a:lnTo>
                    <a:pt x="885" y="636"/>
                  </a:lnTo>
                  <a:lnTo>
                    <a:pt x="906" y="649"/>
                  </a:lnTo>
                  <a:lnTo>
                    <a:pt x="926" y="663"/>
                  </a:lnTo>
                  <a:lnTo>
                    <a:pt x="945" y="674"/>
                  </a:lnTo>
                  <a:lnTo>
                    <a:pt x="964" y="688"/>
                  </a:lnTo>
                  <a:lnTo>
                    <a:pt x="983" y="697"/>
                  </a:lnTo>
                  <a:lnTo>
                    <a:pt x="1000" y="709"/>
                  </a:lnTo>
                  <a:lnTo>
                    <a:pt x="1018" y="718"/>
                  </a:lnTo>
                  <a:lnTo>
                    <a:pt x="1037" y="730"/>
                  </a:lnTo>
                  <a:lnTo>
                    <a:pt x="1056" y="741"/>
                  </a:lnTo>
                  <a:lnTo>
                    <a:pt x="1079" y="753"/>
                  </a:lnTo>
                  <a:lnTo>
                    <a:pt x="1100" y="763"/>
                  </a:lnTo>
                  <a:lnTo>
                    <a:pt x="1123" y="774"/>
                  </a:lnTo>
                  <a:lnTo>
                    <a:pt x="1146" y="786"/>
                  </a:lnTo>
                  <a:lnTo>
                    <a:pt x="1171" y="795"/>
                  </a:lnTo>
                  <a:lnTo>
                    <a:pt x="1196" y="807"/>
                  </a:lnTo>
                  <a:lnTo>
                    <a:pt x="1223" y="818"/>
                  </a:lnTo>
                  <a:lnTo>
                    <a:pt x="1250" y="828"/>
                  </a:lnTo>
                  <a:lnTo>
                    <a:pt x="1277" y="839"/>
                  </a:lnTo>
                  <a:lnTo>
                    <a:pt x="1306" y="849"/>
                  </a:lnTo>
                  <a:lnTo>
                    <a:pt x="1334" y="860"/>
                  </a:lnTo>
                  <a:lnTo>
                    <a:pt x="1365" y="870"/>
                  </a:lnTo>
                  <a:lnTo>
                    <a:pt x="1396" y="882"/>
                  </a:lnTo>
                  <a:lnTo>
                    <a:pt x="1427" y="891"/>
                  </a:lnTo>
                  <a:lnTo>
                    <a:pt x="1459" y="901"/>
                  </a:lnTo>
                  <a:lnTo>
                    <a:pt x="1492" y="912"/>
                  </a:lnTo>
                  <a:lnTo>
                    <a:pt x="1526" y="922"/>
                  </a:lnTo>
                  <a:lnTo>
                    <a:pt x="1561" y="932"/>
                  </a:lnTo>
                  <a:lnTo>
                    <a:pt x="1595" y="943"/>
                  </a:lnTo>
                  <a:lnTo>
                    <a:pt x="1632" y="953"/>
                  </a:lnTo>
                  <a:lnTo>
                    <a:pt x="1670" y="962"/>
                  </a:lnTo>
                  <a:lnTo>
                    <a:pt x="1707" y="972"/>
                  </a:lnTo>
                  <a:lnTo>
                    <a:pt x="1745" y="983"/>
                  </a:lnTo>
                  <a:lnTo>
                    <a:pt x="1786" y="993"/>
                  </a:lnTo>
                  <a:lnTo>
                    <a:pt x="1826" y="1003"/>
                  </a:lnTo>
                  <a:lnTo>
                    <a:pt x="1866" y="1012"/>
                  </a:lnTo>
                  <a:lnTo>
                    <a:pt x="1908" y="1022"/>
                  </a:lnTo>
                  <a:lnTo>
                    <a:pt x="1951" y="1031"/>
                  </a:lnTo>
                  <a:lnTo>
                    <a:pt x="1995" y="1041"/>
                  </a:lnTo>
                  <a:lnTo>
                    <a:pt x="2039" y="1051"/>
                  </a:lnTo>
                  <a:lnTo>
                    <a:pt x="2068" y="1056"/>
                  </a:lnTo>
                  <a:lnTo>
                    <a:pt x="2093" y="1062"/>
                  </a:lnTo>
                  <a:lnTo>
                    <a:pt x="2118" y="1068"/>
                  </a:lnTo>
                  <a:lnTo>
                    <a:pt x="2141" y="1074"/>
                  </a:lnTo>
                  <a:lnTo>
                    <a:pt x="2162" y="1079"/>
                  </a:lnTo>
                  <a:lnTo>
                    <a:pt x="2181" y="1085"/>
                  </a:lnTo>
                  <a:lnTo>
                    <a:pt x="2198" y="1091"/>
                  </a:lnTo>
                  <a:lnTo>
                    <a:pt x="2216" y="1097"/>
                  </a:lnTo>
                  <a:lnTo>
                    <a:pt x="2229" y="1102"/>
                  </a:lnTo>
                  <a:lnTo>
                    <a:pt x="2240" y="1110"/>
                  </a:lnTo>
                  <a:lnTo>
                    <a:pt x="2250" y="1116"/>
                  </a:lnTo>
                  <a:lnTo>
                    <a:pt x="2260" y="1123"/>
                  </a:lnTo>
                  <a:lnTo>
                    <a:pt x="2265" y="1129"/>
                  </a:lnTo>
                  <a:lnTo>
                    <a:pt x="2271" y="1137"/>
                  </a:lnTo>
                  <a:lnTo>
                    <a:pt x="2273" y="1145"/>
                  </a:lnTo>
                  <a:lnTo>
                    <a:pt x="2275" y="1152"/>
                  </a:lnTo>
                  <a:lnTo>
                    <a:pt x="2273" y="1156"/>
                  </a:lnTo>
                  <a:lnTo>
                    <a:pt x="2273" y="1162"/>
                  </a:lnTo>
                  <a:lnTo>
                    <a:pt x="2269" y="1166"/>
                  </a:lnTo>
                  <a:lnTo>
                    <a:pt x="2267" y="1171"/>
                  </a:lnTo>
                  <a:lnTo>
                    <a:pt x="2262" y="1175"/>
                  </a:lnTo>
                  <a:lnTo>
                    <a:pt x="2258" y="1181"/>
                  </a:lnTo>
                  <a:lnTo>
                    <a:pt x="2252" y="1187"/>
                  </a:lnTo>
                  <a:lnTo>
                    <a:pt x="2244" y="1193"/>
                  </a:lnTo>
                  <a:lnTo>
                    <a:pt x="2237" y="1198"/>
                  </a:lnTo>
                  <a:lnTo>
                    <a:pt x="2229" y="1204"/>
                  </a:lnTo>
                  <a:lnTo>
                    <a:pt x="2219" y="1210"/>
                  </a:lnTo>
                  <a:lnTo>
                    <a:pt x="2208" y="1216"/>
                  </a:lnTo>
                  <a:lnTo>
                    <a:pt x="2198" y="1221"/>
                  </a:lnTo>
                  <a:lnTo>
                    <a:pt x="2185" y="1227"/>
                  </a:lnTo>
                  <a:lnTo>
                    <a:pt x="2173" y="1235"/>
                  </a:lnTo>
                  <a:lnTo>
                    <a:pt x="2160" y="1241"/>
                  </a:lnTo>
                  <a:lnTo>
                    <a:pt x="2127" y="1254"/>
                  </a:lnTo>
                  <a:lnTo>
                    <a:pt x="2095" y="1266"/>
                  </a:lnTo>
                  <a:lnTo>
                    <a:pt x="2064" y="1279"/>
                  </a:lnTo>
                  <a:lnTo>
                    <a:pt x="2033" y="1290"/>
                  </a:lnTo>
                  <a:lnTo>
                    <a:pt x="2004" y="1300"/>
                  </a:lnTo>
                  <a:lnTo>
                    <a:pt x="1974" y="1312"/>
                  </a:lnTo>
                  <a:lnTo>
                    <a:pt x="1945" y="1321"/>
                  </a:lnTo>
                  <a:lnTo>
                    <a:pt x="1918" y="1333"/>
                  </a:lnTo>
                  <a:lnTo>
                    <a:pt x="1891" y="1342"/>
                  </a:lnTo>
                  <a:lnTo>
                    <a:pt x="1864" y="1350"/>
                  </a:lnTo>
                  <a:lnTo>
                    <a:pt x="1837" y="1360"/>
                  </a:lnTo>
                  <a:lnTo>
                    <a:pt x="1812" y="1367"/>
                  </a:lnTo>
                  <a:lnTo>
                    <a:pt x="1787" y="1375"/>
                  </a:lnTo>
                  <a:lnTo>
                    <a:pt x="1762" y="1383"/>
                  </a:lnTo>
                  <a:lnTo>
                    <a:pt x="1739" y="1390"/>
                  </a:lnTo>
                  <a:lnTo>
                    <a:pt x="1716" y="1396"/>
                  </a:lnTo>
                  <a:lnTo>
                    <a:pt x="1693" y="1404"/>
                  </a:lnTo>
                  <a:lnTo>
                    <a:pt x="1672" y="1410"/>
                  </a:lnTo>
                  <a:lnTo>
                    <a:pt x="1651" y="1415"/>
                  </a:lnTo>
                  <a:lnTo>
                    <a:pt x="1630" y="1419"/>
                  </a:lnTo>
                  <a:lnTo>
                    <a:pt x="1611" y="1425"/>
                  </a:lnTo>
                  <a:lnTo>
                    <a:pt x="1592" y="1429"/>
                  </a:lnTo>
                  <a:lnTo>
                    <a:pt x="1572" y="1433"/>
                  </a:lnTo>
                  <a:lnTo>
                    <a:pt x="1555" y="1436"/>
                  </a:lnTo>
                  <a:lnTo>
                    <a:pt x="1538" y="1438"/>
                  </a:lnTo>
                  <a:lnTo>
                    <a:pt x="1523" y="1442"/>
                  </a:lnTo>
                  <a:lnTo>
                    <a:pt x="1505" y="1444"/>
                  </a:lnTo>
                  <a:lnTo>
                    <a:pt x="1490" y="1446"/>
                  </a:lnTo>
                  <a:lnTo>
                    <a:pt x="1476" y="1448"/>
                  </a:lnTo>
                  <a:lnTo>
                    <a:pt x="1461" y="1448"/>
                  </a:lnTo>
                  <a:lnTo>
                    <a:pt x="1448" y="1448"/>
                  </a:lnTo>
                  <a:lnTo>
                    <a:pt x="1436" y="1450"/>
                  </a:lnTo>
                  <a:lnTo>
                    <a:pt x="1425" y="1448"/>
                  </a:lnTo>
                  <a:lnTo>
                    <a:pt x="1411" y="1448"/>
                  </a:lnTo>
                  <a:lnTo>
                    <a:pt x="1400" y="1446"/>
                  </a:lnTo>
                  <a:lnTo>
                    <a:pt x="1388" y="1444"/>
                  </a:lnTo>
                  <a:lnTo>
                    <a:pt x="1377" y="1442"/>
                  </a:lnTo>
                  <a:lnTo>
                    <a:pt x="1365" y="1440"/>
                  </a:lnTo>
                  <a:lnTo>
                    <a:pt x="1354" y="1436"/>
                  </a:lnTo>
                  <a:lnTo>
                    <a:pt x="1340" y="1433"/>
                  </a:lnTo>
                  <a:lnTo>
                    <a:pt x="1329" y="1427"/>
                  </a:lnTo>
                  <a:lnTo>
                    <a:pt x="1317" y="1423"/>
                  </a:lnTo>
                  <a:lnTo>
                    <a:pt x="1306" y="1417"/>
                  </a:lnTo>
                  <a:lnTo>
                    <a:pt x="1294" y="1411"/>
                  </a:lnTo>
                  <a:lnTo>
                    <a:pt x="1269" y="1398"/>
                  </a:lnTo>
                  <a:lnTo>
                    <a:pt x="1246" y="1385"/>
                  </a:lnTo>
                  <a:lnTo>
                    <a:pt x="1221" y="1365"/>
                  </a:lnTo>
                  <a:lnTo>
                    <a:pt x="1196" y="1348"/>
                  </a:lnTo>
                  <a:lnTo>
                    <a:pt x="1171" y="1327"/>
                  </a:lnTo>
                  <a:lnTo>
                    <a:pt x="1144" y="1306"/>
                  </a:lnTo>
                  <a:lnTo>
                    <a:pt x="1119" y="1285"/>
                  </a:lnTo>
                  <a:lnTo>
                    <a:pt x="1093" y="1262"/>
                  </a:lnTo>
                  <a:lnTo>
                    <a:pt x="1066" y="1237"/>
                  </a:lnTo>
                  <a:lnTo>
                    <a:pt x="1037" y="1212"/>
                  </a:lnTo>
                  <a:lnTo>
                    <a:pt x="1010" y="1185"/>
                  </a:lnTo>
                  <a:lnTo>
                    <a:pt x="981" y="1158"/>
                  </a:lnTo>
                  <a:lnTo>
                    <a:pt x="952" y="1129"/>
                  </a:lnTo>
                  <a:lnTo>
                    <a:pt x="924" y="1099"/>
                  </a:lnTo>
                  <a:lnTo>
                    <a:pt x="895" y="1068"/>
                  </a:lnTo>
                  <a:lnTo>
                    <a:pt x="864" y="1035"/>
                  </a:lnTo>
                  <a:lnTo>
                    <a:pt x="835" y="1003"/>
                  </a:lnTo>
                  <a:lnTo>
                    <a:pt x="805" y="968"/>
                  </a:lnTo>
                  <a:lnTo>
                    <a:pt x="774" y="930"/>
                  </a:lnTo>
                  <a:lnTo>
                    <a:pt x="743" y="893"/>
                  </a:lnTo>
                  <a:lnTo>
                    <a:pt x="712" y="859"/>
                  </a:lnTo>
                  <a:lnTo>
                    <a:pt x="682" y="824"/>
                  </a:lnTo>
                  <a:lnTo>
                    <a:pt x="653" y="789"/>
                  </a:lnTo>
                  <a:lnTo>
                    <a:pt x="624" y="757"/>
                  </a:lnTo>
                  <a:lnTo>
                    <a:pt x="597" y="724"/>
                  </a:lnTo>
                  <a:lnTo>
                    <a:pt x="568" y="693"/>
                  </a:lnTo>
                  <a:lnTo>
                    <a:pt x="542" y="663"/>
                  </a:lnTo>
                  <a:lnTo>
                    <a:pt x="515" y="634"/>
                  </a:lnTo>
                  <a:lnTo>
                    <a:pt x="490" y="605"/>
                  </a:lnTo>
                  <a:lnTo>
                    <a:pt x="465" y="576"/>
                  </a:lnTo>
                  <a:lnTo>
                    <a:pt x="440" y="549"/>
                  </a:lnTo>
                  <a:lnTo>
                    <a:pt x="415" y="523"/>
                  </a:lnTo>
                  <a:lnTo>
                    <a:pt x="390" y="498"/>
                  </a:lnTo>
                  <a:lnTo>
                    <a:pt x="367" y="473"/>
                  </a:lnTo>
                  <a:lnTo>
                    <a:pt x="344" y="448"/>
                  </a:lnTo>
                  <a:lnTo>
                    <a:pt x="323" y="425"/>
                  </a:lnTo>
                  <a:lnTo>
                    <a:pt x="302" y="402"/>
                  </a:lnTo>
                  <a:lnTo>
                    <a:pt x="281" y="381"/>
                  </a:lnTo>
                  <a:lnTo>
                    <a:pt x="259" y="359"/>
                  </a:lnTo>
                  <a:lnTo>
                    <a:pt x="240" y="338"/>
                  </a:lnTo>
                  <a:lnTo>
                    <a:pt x="221" y="319"/>
                  </a:lnTo>
                  <a:lnTo>
                    <a:pt x="202" y="300"/>
                  </a:lnTo>
                  <a:lnTo>
                    <a:pt x="185" y="283"/>
                  </a:lnTo>
                  <a:lnTo>
                    <a:pt x="167" y="265"/>
                  </a:lnTo>
                  <a:lnTo>
                    <a:pt x="150" y="250"/>
                  </a:lnTo>
                  <a:lnTo>
                    <a:pt x="133" y="233"/>
                  </a:lnTo>
                  <a:lnTo>
                    <a:pt x="117" y="219"/>
                  </a:lnTo>
                  <a:lnTo>
                    <a:pt x="104" y="204"/>
                  </a:lnTo>
                  <a:lnTo>
                    <a:pt x="89" y="191"/>
                  </a:lnTo>
                  <a:lnTo>
                    <a:pt x="75" y="179"/>
                  </a:lnTo>
                  <a:lnTo>
                    <a:pt x="66" y="169"/>
                  </a:lnTo>
                  <a:lnTo>
                    <a:pt x="58" y="160"/>
                  </a:lnTo>
                  <a:lnTo>
                    <a:pt x="48" y="152"/>
                  </a:lnTo>
                  <a:lnTo>
                    <a:pt x="42" y="143"/>
                  </a:lnTo>
                  <a:lnTo>
                    <a:pt x="35" y="135"/>
                  </a:lnTo>
                  <a:lnTo>
                    <a:pt x="29" y="127"/>
                  </a:lnTo>
                  <a:lnTo>
                    <a:pt x="23" y="118"/>
                  </a:lnTo>
                  <a:lnTo>
                    <a:pt x="18" y="110"/>
                  </a:lnTo>
                  <a:lnTo>
                    <a:pt x="14" y="102"/>
                  </a:lnTo>
                  <a:lnTo>
                    <a:pt x="10" y="95"/>
                  </a:lnTo>
                  <a:lnTo>
                    <a:pt x="8" y="87"/>
                  </a:lnTo>
                  <a:lnTo>
                    <a:pt x="4" y="79"/>
                  </a:lnTo>
                  <a:lnTo>
                    <a:pt x="2" y="70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1" y="6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38400" y="1066800"/>
            <a:ext cx="622297" cy="1680369"/>
            <a:chOff x="3278608" y="3182834"/>
            <a:chExt cx="622297" cy="1680369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278608" y="3182834"/>
              <a:ext cx="622297" cy="975386"/>
            </a:xfrm>
            <a:custGeom>
              <a:avLst/>
              <a:gdLst>
                <a:gd name="T0" fmla="*/ 2147483647 w 1860"/>
                <a:gd name="T1" fmla="*/ 2147483647 h 2828"/>
                <a:gd name="T2" fmla="*/ 2147483647 w 1860"/>
                <a:gd name="T3" fmla="*/ 2147483647 h 2828"/>
                <a:gd name="T4" fmla="*/ 2147483647 w 1860"/>
                <a:gd name="T5" fmla="*/ 2147483647 h 2828"/>
                <a:gd name="T6" fmla="*/ 2147483647 w 1860"/>
                <a:gd name="T7" fmla="*/ 2147483647 h 2828"/>
                <a:gd name="T8" fmla="*/ 2147483647 w 1860"/>
                <a:gd name="T9" fmla="*/ 2147483647 h 2828"/>
                <a:gd name="T10" fmla="*/ 2147483647 w 1860"/>
                <a:gd name="T11" fmla="*/ 2147483647 h 2828"/>
                <a:gd name="T12" fmla="*/ 2147483647 w 1860"/>
                <a:gd name="T13" fmla="*/ 2147483647 h 2828"/>
                <a:gd name="T14" fmla="*/ 2147483647 w 1860"/>
                <a:gd name="T15" fmla="*/ 2147483647 h 2828"/>
                <a:gd name="T16" fmla="*/ 2147483647 w 1860"/>
                <a:gd name="T17" fmla="*/ 2147483647 h 2828"/>
                <a:gd name="T18" fmla="*/ 2147483647 w 1860"/>
                <a:gd name="T19" fmla="*/ 2147483647 h 2828"/>
                <a:gd name="T20" fmla="*/ 2147483647 w 1860"/>
                <a:gd name="T21" fmla="*/ 2147483647 h 2828"/>
                <a:gd name="T22" fmla="*/ 2147483647 w 1860"/>
                <a:gd name="T23" fmla="*/ 2147483647 h 2828"/>
                <a:gd name="T24" fmla="*/ 2147483647 w 1860"/>
                <a:gd name="T25" fmla="*/ 2147483647 h 2828"/>
                <a:gd name="T26" fmla="*/ 2147483647 w 1860"/>
                <a:gd name="T27" fmla="*/ 2147483647 h 2828"/>
                <a:gd name="T28" fmla="*/ 2147483647 w 1860"/>
                <a:gd name="T29" fmla="*/ 2147483647 h 2828"/>
                <a:gd name="T30" fmla="*/ 2147483647 w 1860"/>
                <a:gd name="T31" fmla="*/ 2147483647 h 2828"/>
                <a:gd name="T32" fmla="*/ 2147483647 w 1860"/>
                <a:gd name="T33" fmla="*/ 2147483647 h 2828"/>
                <a:gd name="T34" fmla="*/ 2147483647 w 1860"/>
                <a:gd name="T35" fmla="*/ 2147483647 h 2828"/>
                <a:gd name="T36" fmla="*/ 2147483647 w 1860"/>
                <a:gd name="T37" fmla="*/ 2147483647 h 2828"/>
                <a:gd name="T38" fmla="*/ 2147483647 w 1860"/>
                <a:gd name="T39" fmla="*/ 2147483647 h 2828"/>
                <a:gd name="T40" fmla="*/ 2147483647 w 1860"/>
                <a:gd name="T41" fmla="*/ 2147483647 h 2828"/>
                <a:gd name="T42" fmla="*/ 2147483647 w 1860"/>
                <a:gd name="T43" fmla="*/ 2147483647 h 2828"/>
                <a:gd name="T44" fmla="*/ 2147483647 w 1860"/>
                <a:gd name="T45" fmla="*/ 2147483647 h 2828"/>
                <a:gd name="T46" fmla="*/ 2147483647 w 1860"/>
                <a:gd name="T47" fmla="*/ 2147483647 h 2828"/>
                <a:gd name="T48" fmla="*/ 2147483647 w 1860"/>
                <a:gd name="T49" fmla="*/ 2147483647 h 2828"/>
                <a:gd name="T50" fmla="*/ 2147483647 w 1860"/>
                <a:gd name="T51" fmla="*/ 2147483647 h 2828"/>
                <a:gd name="T52" fmla="*/ 2147483647 w 1860"/>
                <a:gd name="T53" fmla="*/ 2147483647 h 2828"/>
                <a:gd name="T54" fmla="*/ 2147483647 w 1860"/>
                <a:gd name="T55" fmla="*/ 2147483647 h 2828"/>
                <a:gd name="T56" fmla="*/ 2147483647 w 1860"/>
                <a:gd name="T57" fmla="*/ 2147483647 h 2828"/>
                <a:gd name="T58" fmla="*/ 0 w 1860"/>
                <a:gd name="T59" fmla="*/ 2147483647 h 2828"/>
                <a:gd name="T60" fmla="*/ 2147483647 w 1860"/>
                <a:gd name="T61" fmla="*/ 2147483647 h 2828"/>
                <a:gd name="T62" fmla="*/ 2147483647 w 1860"/>
                <a:gd name="T63" fmla="*/ 2147483647 h 2828"/>
                <a:gd name="T64" fmla="*/ 2147483647 w 1860"/>
                <a:gd name="T65" fmla="*/ 2147483647 h 2828"/>
                <a:gd name="T66" fmla="*/ 2147483647 w 1860"/>
                <a:gd name="T67" fmla="*/ 2147483647 h 2828"/>
                <a:gd name="T68" fmla="*/ 2147483647 w 1860"/>
                <a:gd name="T69" fmla="*/ 2147483647 h 2828"/>
                <a:gd name="T70" fmla="*/ 2147483647 w 1860"/>
                <a:gd name="T71" fmla="*/ 2147483647 h 2828"/>
                <a:gd name="T72" fmla="*/ 2147483647 w 1860"/>
                <a:gd name="T73" fmla="*/ 2147483647 h 2828"/>
                <a:gd name="T74" fmla="*/ 2147483647 w 1860"/>
                <a:gd name="T75" fmla="*/ 2147483647 h 2828"/>
                <a:gd name="T76" fmla="*/ 2147483647 w 1860"/>
                <a:gd name="T77" fmla="*/ 2147483647 h 2828"/>
                <a:gd name="T78" fmla="*/ 2147483647 w 1860"/>
                <a:gd name="T79" fmla="*/ 2147483647 h 2828"/>
                <a:gd name="T80" fmla="*/ 2147483647 w 1860"/>
                <a:gd name="T81" fmla="*/ 2147483647 h 2828"/>
                <a:gd name="T82" fmla="*/ 2147483647 w 1860"/>
                <a:gd name="T83" fmla="*/ 2147483647 h 2828"/>
                <a:gd name="T84" fmla="*/ 2147483647 w 1860"/>
                <a:gd name="T85" fmla="*/ 2147483647 h 2828"/>
                <a:gd name="T86" fmla="*/ 2147483647 w 1860"/>
                <a:gd name="T87" fmla="*/ 2147483647 h 2828"/>
                <a:gd name="T88" fmla="*/ 2147483647 w 1860"/>
                <a:gd name="T89" fmla="*/ 2147483647 h 2828"/>
                <a:gd name="T90" fmla="*/ 2147483647 w 1860"/>
                <a:gd name="T91" fmla="*/ 2147483647 h 2828"/>
                <a:gd name="T92" fmla="*/ 2147483647 w 1860"/>
                <a:gd name="T93" fmla="*/ 2147483647 h 2828"/>
                <a:gd name="T94" fmla="*/ 2147483647 w 1860"/>
                <a:gd name="T95" fmla="*/ 2147483647 h 2828"/>
                <a:gd name="T96" fmla="*/ 2147483647 w 1860"/>
                <a:gd name="T97" fmla="*/ 0 h 28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0"/>
                <a:gd name="T148" fmla="*/ 0 h 2828"/>
                <a:gd name="T149" fmla="*/ 1860 w 1860"/>
                <a:gd name="T150" fmla="*/ 2828 h 28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0" h="2828">
                  <a:moveTo>
                    <a:pt x="1459" y="0"/>
                  </a:moveTo>
                  <a:lnTo>
                    <a:pt x="1466" y="0"/>
                  </a:lnTo>
                  <a:lnTo>
                    <a:pt x="1474" y="2"/>
                  </a:lnTo>
                  <a:lnTo>
                    <a:pt x="1482" y="4"/>
                  </a:lnTo>
                  <a:lnTo>
                    <a:pt x="1491" y="4"/>
                  </a:lnTo>
                  <a:lnTo>
                    <a:pt x="1501" y="8"/>
                  </a:lnTo>
                  <a:lnTo>
                    <a:pt x="1511" y="9"/>
                  </a:lnTo>
                  <a:lnTo>
                    <a:pt x="1520" y="13"/>
                  </a:lnTo>
                  <a:lnTo>
                    <a:pt x="1532" y="17"/>
                  </a:lnTo>
                  <a:lnTo>
                    <a:pt x="1541" y="21"/>
                  </a:lnTo>
                  <a:lnTo>
                    <a:pt x="1553" y="27"/>
                  </a:lnTo>
                  <a:lnTo>
                    <a:pt x="1564" y="32"/>
                  </a:lnTo>
                  <a:lnTo>
                    <a:pt x="1578" y="38"/>
                  </a:lnTo>
                  <a:lnTo>
                    <a:pt x="1603" y="50"/>
                  </a:lnTo>
                  <a:lnTo>
                    <a:pt x="1630" y="65"/>
                  </a:lnTo>
                  <a:lnTo>
                    <a:pt x="1658" y="86"/>
                  </a:lnTo>
                  <a:lnTo>
                    <a:pt x="1683" y="105"/>
                  </a:lnTo>
                  <a:lnTo>
                    <a:pt x="1708" y="125"/>
                  </a:lnTo>
                  <a:lnTo>
                    <a:pt x="1731" y="144"/>
                  </a:lnTo>
                  <a:lnTo>
                    <a:pt x="1752" y="161"/>
                  </a:lnTo>
                  <a:lnTo>
                    <a:pt x="1770" y="178"/>
                  </a:lnTo>
                  <a:lnTo>
                    <a:pt x="1787" y="198"/>
                  </a:lnTo>
                  <a:lnTo>
                    <a:pt x="1802" y="213"/>
                  </a:lnTo>
                  <a:lnTo>
                    <a:pt x="1816" y="230"/>
                  </a:lnTo>
                  <a:lnTo>
                    <a:pt x="1827" y="247"/>
                  </a:lnTo>
                  <a:lnTo>
                    <a:pt x="1837" y="263"/>
                  </a:lnTo>
                  <a:lnTo>
                    <a:pt x="1845" y="278"/>
                  </a:lnTo>
                  <a:lnTo>
                    <a:pt x="1852" y="294"/>
                  </a:lnTo>
                  <a:lnTo>
                    <a:pt x="1856" y="309"/>
                  </a:lnTo>
                  <a:lnTo>
                    <a:pt x="1858" y="324"/>
                  </a:lnTo>
                  <a:lnTo>
                    <a:pt x="1860" y="340"/>
                  </a:lnTo>
                  <a:lnTo>
                    <a:pt x="1860" y="345"/>
                  </a:lnTo>
                  <a:lnTo>
                    <a:pt x="1858" y="353"/>
                  </a:lnTo>
                  <a:lnTo>
                    <a:pt x="1856" y="359"/>
                  </a:lnTo>
                  <a:lnTo>
                    <a:pt x="1854" y="367"/>
                  </a:lnTo>
                  <a:lnTo>
                    <a:pt x="1852" y="374"/>
                  </a:lnTo>
                  <a:lnTo>
                    <a:pt x="1848" y="382"/>
                  </a:lnTo>
                  <a:lnTo>
                    <a:pt x="1846" y="390"/>
                  </a:lnTo>
                  <a:lnTo>
                    <a:pt x="1841" y="397"/>
                  </a:lnTo>
                  <a:lnTo>
                    <a:pt x="1837" y="405"/>
                  </a:lnTo>
                  <a:lnTo>
                    <a:pt x="1831" y="413"/>
                  </a:lnTo>
                  <a:lnTo>
                    <a:pt x="1825" y="420"/>
                  </a:lnTo>
                  <a:lnTo>
                    <a:pt x="1818" y="428"/>
                  </a:lnTo>
                  <a:lnTo>
                    <a:pt x="1810" y="438"/>
                  </a:lnTo>
                  <a:lnTo>
                    <a:pt x="1802" y="445"/>
                  </a:lnTo>
                  <a:lnTo>
                    <a:pt x="1795" y="455"/>
                  </a:lnTo>
                  <a:lnTo>
                    <a:pt x="1785" y="464"/>
                  </a:lnTo>
                  <a:lnTo>
                    <a:pt x="1768" y="491"/>
                  </a:lnTo>
                  <a:lnTo>
                    <a:pt x="1750" y="520"/>
                  </a:lnTo>
                  <a:lnTo>
                    <a:pt x="1733" y="551"/>
                  </a:lnTo>
                  <a:lnTo>
                    <a:pt x="1716" y="583"/>
                  </a:lnTo>
                  <a:lnTo>
                    <a:pt x="1697" y="618"/>
                  </a:lnTo>
                  <a:lnTo>
                    <a:pt x="1679" y="654"/>
                  </a:lnTo>
                  <a:lnTo>
                    <a:pt x="1660" y="691"/>
                  </a:lnTo>
                  <a:lnTo>
                    <a:pt x="1641" y="731"/>
                  </a:lnTo>
                  <a:lnTo>
                    <a:pt x="1620" y="777"/>
                  </a:lnTo>
                  <a:lnTo>
                    <a:pt x="1601" y="823"/>
                  </a:lnTo>
                  <a:lnTo>
                    <a:pt x="1580" y="868"/>
                  </a:lnTo>
                  <a:lnTo>
                    <a:pt x="1559" y="912"/>
                  </a:lnTo>
                  <a:lnTo>
                    <a:pt x="1537" y="956"/>
                  </a:lnTo>
                  <a:lnTo>
                    <a:pt x="1516" y="1000"/>
                  </a:lnTo>
                  <a:lnTo>
                    <a:pt x="1495" y="1042"/>
                  </a:lnTo>
                  <a:lnTo>
                    <a:pt x="1474" y="1084"/>
                  </a:lnTo>
                  <a:lnTo>
                    <a:pt x="1453" y="1127"/>
                  </a:lnTo>
                  <a:lnTo>
                    <a:pt x="1432" y="1167"/>
                  </a:lnTo>
                  <a:lnTo>
                    <a:pt x="1411" y="1209"/>
                  </a:lnTo>
                  <a:lnTo>
                    <a:pt x="1388" y="1250"/>
                  </a:lnTo>
                  <a:lnTo>
                    <a:pt x="1367" y="1288"/>
                  </a:lnTo>
                  <a:lnTo>
                    <a:pt x="1345" y="1328"/>
                  </a:lnTo>
                  <a:lnTo>
                    <a:pt x="1324" y="1367"/>
                  </a:lnTo>
                  <a:lnTo>
                    <a:pt x="1303" y="1405"/>
                  </a:lnTo>
                  <a:lnTo>
                    <a:pt x="1282" y="1443"/>
                  </a:lnTo>
                  <a:lnTo>
                    <a:pt x="1261" y="1480"/>
                  </a:lnTo>
                  <a:lnTo>
                    <a:pt x="1217" y="1553"/>
                  </a:lnTo>
                  <a:lnTo>
                    <a:pt x="1175" y="1624"/>
                  </a:lnTo>
                  <a:lnTo>
                    <a:pt x="1132" y="1695"/>
                  </a:lnTo>
                  <a:lnTo>
                    <a:pt x="1090" y="1762"/>
                  </a:lnTo>
                  <a:lnTo>
                    <a:pt x="1048" y="1827"/>
                  </a:lnTo>
                  <a:lnTo>
                    <a:pt x="1006" y="1893"/>
                  </a:lnTo>
                  <a:lnTo>
                    <a:pt x="963" y="1954"/>
                  </a:lnTo>
                  <a:lnTo>
                    <a:pt x="931" y="2004"/>
                  </a:lnTo>
                  <a:lnTo>
                    <a:pt x="896" y="2052"/>
                  </a:lnTo>
                  <a:lnTo>
                    <a:pt x="862" y="2098"/>
                  </a:lnTo>
                  <a:lnTo>
                    <a:pt x="825" y="2144"/>
                  </a:lnTo>
                  <a:lnTo>
                    <a:pt x="789" y="2188"/>
                  </a:lnTo>
                  <a:lnTo>
                    <a:pt x="752" y="2234"/>
                  </a:lnTo>
                  <a:lnTo>
                    <a:pt x="714" y="2277"/>
                  </a:lnTo>
                  <a:lnTo>
                    <a:pt x="675" y="2319"/>
                  </a:lnTo>
                  <a:lnTo>
                    <a:pt x="637" y="2361"/>
                  </a:lnTo>
                  <a:lnTo>
                    <a:pt x="597" y="2401"/>
                  </a:lnTo>
                  <a:lnTo>
                    <a:pt x="556" y="2442"/>
                  </a:lnTo>
                  <a:lnTo>
                    <a:pt x="514" y="2482"/>
                  </a:lnTo>
                  <a:lnTo>
                    <a:pt x="472" y="2520"/>
                  </a:lnTo>
                  <a:lnTo>
                    <a:pt x="430" y="2559"/>
                  </a:lnTo>
                  <a:lnTo>
                    <a:pt x="388" y="2595"/>
                  </a:lnTo>
                  <a:lnTo>
                    <a:pt x="343" y="2632"/>
                  </a:lnTo>
                  <a:lnTo>
                    <a:pt x="315" y="2655"/>
                  </a:lnTo>
                  <a:lnTo>
                    <a:pt x="288" y="2678"/>
                  </a:lnTo>
                  <a:lnTo>
                    <a:pt x="263" y="2699"/>
                  </a:lnTo>
                  <a:lnTo>
                    <a:pt x="238" y="2718"/>
                  </a:lnTo>
                  <a:lnTo>
                    <a:pt x="215" y="2735"/>
                  </a:lnTo>
                  <a:lnTo>
                    <a:pt x="194" y="2751"/>
                  </a:lnTo>
                  <a:lnTo>
                    <a:pt x="173" y="2766"/>
                  </a:lnTo>
                  <a:lnTo>
                    <a:pt x="153" y="2780"/>
                  </a:lnTo>
                  <a:lnTo>
                    <a:pt x="134" y="2791"/>
                  </a:lnTo>
                  <a:lnTo>
                    <a:pt x="117" y="2801"/>
                  </a:lnTo>
                  <a:lnTo>
                    <a:pt x="102" y="2808"/>
                  </a:lnTo>
                  <a:lnTo>
                    <a:pt x="86" y="2816"/>
                  </a:lnTo>
                  <a:lnTo>
                    <a:pt x="73" y="2820"/>
                  </a:lnTo>
                  <a:lnTo>
                    <a:pt x="61" y="2824"/>
                  </a:lnTo>
                  <a:lnTo>
                    <a:pt x="50" y="2828"/>
                  </a:lnTo>
                  <a:lnTo>
                    <a:pt x="40" y="2828"/>
                  </a:lnTo>
                  <a:lnTo>
                    <a:pt x="29" y="2828"/>
                  </a:lnTo>
                  <a:lnTo>
                    <a:pt x="21" y="2826"/>
                  </a:lnTo>
                  <a:lnTo>
                    <a:pt x="13" y="2826"/>
                  </a:lnTo>
                  <a:lnTo>
                    <a:pt x="7" y="2824"/>
                  </a:lnTo>
                  <a:lnTo>
                    <a:pt x="4" y="2820"/>
                  </a:lnTo>
                  <a:lnTo>
                    <a:pt x="2" y="2818"/>
                  </a:lnTo>
                  <a:lnTo>
                    <a:pt x="0" y="2814"/>
                  </a:lnTo>
                  <a:lnTo>
                    <a:pt x="0" y="2810"/>
                  </a:lnTo>
                  <a:lnTo>
                    <a:pt x="0" y="2801"/>
                  </a:lnTo>
                  <a:lnTo>
                    <a:pt x="2" y="2791"/>
                  </a:lnTo>
                  <a:lnTo>
                    <a:pt x="7" y="2781"/>
                  </a:lnTo>
                  <a:lnTo>
                    <a:pt x="13" y="2770"/>
                  </a:lnTo>
                  <a:lnTo>
                    <a:pt x="21" y="2760"/>
                  </a:lnTo>
                  <a:lnTo>
                    <a:pt x="25" y="2755"/>
                  </a:lnTo>
                  <a:lnTo>
                    <a:pt x="30" y="2749"/>
                  </a:lnTo>
                  <a:lnTo>
                    <a:pt x="36" y="2743"/>
                  </a:lnTo>
                  <a:lnTo>
                    <a:pt x="42" y="2737"/>
                  </a:lnTo>
                  <a:lnTo>
                    <a:pt x="50" y="2732"/>
                  </a:lnTo>
                  <a:lnTo>
                    <a:pt x="57" y="2726"/>
                  </a:lnTo>
                  <a:lnTo>
                    <a:pt x="96" y="2680"/>
                  </a:lnTo>
                  <a:lnTo>
                    <a:pt x="136" y="2632"/>
                  </a:lnTo>
                  <a:lnTo>
                    <a:pt x="176" y="2584"/>
                  </a:lnTo>
                  <a:lnTo>
                    <a:pt x="217" y="2534"/>
                  </a:lnTo>
                  <a:lnTo>
                    <a:pt x="257" y="2484"/>
                  </a:lnTo>
                  <a:lnTo>
                    <a:pt x="297" y="2432"/>
                  </a:lnTo>
                  <a:lnTo>
                    <a:pt x="338" y="2380"/>
                  </a:lnTo>
                  <a:lnTo>
                    <a:pt x="378" y="2326"/>
                  </a:lnTo>
                  <a:lnTo>
                    <a:pt x="418" y="2271"/>
                  </a:lnTo>
                  <a:lnTo>
                    <a:pt x="459" y="2215"/>
                  </a:lnTo>
                  <a:lnTo>
                    <a:pt x="501" y="2158"/>
                  </a:lnTo>
                  <a:lnTo>
                    <a:pt x="541" y="2098"/>
                  </a:lnTo>
                  <a:lnTo>
                    <a:pt x="581" y="2039"/>
                  </a:lnTo>
                  <a:lnTo>
                    <a:pt x="620" y="1979"/>
                  </a:lnTo>
                  <a:lnTo>
                    <a:pt x="660" y="1916"/>
                  </a:lnTo>
                  <a:lnTo>
                    <a:pt x="700" y="1854"/>
                  </a:lnTo>
                  <a:lnTo>
                    <a:pt x="735" y="1795"/>
                  </a:lnTo>
                  <a:lnTo>
                    <a:pt x="771" y="1735"/>
                  </a:lnTo>
                  <a:lnTo>
                    <a:pt x="806" y="1674"/>
                  </a:lnTo>
                  <a:lnTo>
                    <a:pt x="842" y="1612"/>
                  </a:lnTo>
                  <a:lnTo>
                    <a:pt x="877" y="1549"/>
                  </a:lnTo>
                  <a:lnTo>
                    <a:pt x="912" y="1486"/>
                  </a:lnTo>
                  <a:lnTo>
                    <a:pt x="946" y="1420"/>
                  </a:lnTo>
                  <a:lnTo>
                    <a:pt x="979" y="1355"/>
                  </a:lnTo>
                  <a:lnTo>
                    <a:pt x="1013" y="1288"/>
                  </a:lnTo>
                  <a:lnTo>
                    <a:pt x="1046" y="1221"/>
                  </a:lnTo>
                  <a:lnTo>
                    <a:pt x="1079" y="1152"/>
                  </a:lnTo>
                  <a:lnTo>
                    <a:pt x="1111" y="1081"/>
                  </a:lnTo>
                  <a:lnTo>
                    <a:pt x="1142" y="1010"/>
                  </a:lnTo>
                  <a:lnTo>
                    <a:pt x="1173" y="939"/>
                  </a:lnTo>
                  <a:lnTo>
                    <a:pt x="1203" y="864"/>
                  </a:lnTo>
                  <a:lnTo>
                    <a:pt x="1234" y="791"/>
                  </a:lnTo>
                  <a:lnTo>
                    <a:pt x="1251" y="745"/>
                  </a:lnTo>
                  <a:lnTo>
                    <a:pt x="1267" y="701"/>
                  </a:lnTo>
                  <a:lnTo>
                    <a:pt x="1284" y="654"/>
                  </a:lnTo>
                  <a:lnTo>
                    <a:pt x="1297" y="610"/>
                  </a:lnTo>
                  <a:lnTo>
                    <a:pt x="1311" y="566"/>
                  </a:lnTo>
                  <a:lnTo>
                    <a:pt x="1322" y="524"/>
                  </a:lnTo>
                  <a:lnTo>
                    <a:pt x="1334" y="480"/>
                  </a:lnTo>
                  <a:lnTo>
                    <a:pt x="1344" y="438"/>
                  </a:lnTo>
                  <a:lnTo>
                    <a:pt x="1353" y="395"/>
                  </a:lnTo>
                  <a:lnTo>
                    <a:pt x="1361" y="355"/>
                  </a:lnTo>
                  <a:lnTo>
                    <a:pt x="1368" y="313"/>
                  </a:lnTo>
                  <a:lnTo>
                    <a:pt x="1372" y="272"/>
                  </a:lnTo>
                  <a:lnTo>
                    <a:pt x="1378" y="232"/>
                  </a:lnTo>
                  <a:lnTo>
                    <a:pt x="1380" y="192"/>
                  </a:lnTo>
                  <a:lnTo>
                    <a:pt x="1382" y="152"/>
                  </a:lnTo>
                  <a:lnTo>
                    <a:pt x="1384" y="113"/>
                  </a:lnTo>
                  <a:lnTo>
                    <a:pt x="1384" y="100"/>
                  </a:lnTo>
                  <a:lnTo>
                    <a:pt x="1384" y="86"/>
                  </a:lnTo>
                  <a:lnTo>
                    <a:pt x="1386" y="75"/>
                  </a:lnTo>
                  <a:lnTo>
                    <a:pt x="1388" y="63"/>
                  </a:lnTo>
                  <a:lnTo>
                    <a:pt x="1390" y="54"/>
                  </a:lnTo>
                  <a:lnTo>
                    <a:pt x="1393" y="44"/>
                  </a:lnTo>
                  <a:lnTo>
                    <a:pt x="1397" y="34"/>
                  </a:lnTo>
                  <a:lnTo>
                    <a:pt x="1401" y="29"/>
                  </a:lnTo>
                  <a:lnTo>
                    <a:pt x="1405" y="21"/>
                  </a:lnTo>
                  <a:lnTo>
                    <a:pt x="1411" y="15"/>
                  </a:lnTo>
                  <a:lnTo>
                    <a:pt x="1418" y="11"/>
                  </a:lnTo>
                  <a:lnTo>
                    <a:pt x="1424" y="8"/>
                  </a:lnTo>
                  <a:lnTo>
                    <a:pt x="1432" y="4"/>
                  </a:lnTo>
                  <a:lnTo>
                    <a:pt x="1440" y="2"/>
                  </a:lnTo>
                  <a:lnTo>
                    <a:pt x="1449" y="0"/>
                  </a:lnTo>
                  <a:lnTo>
                    <a:pt x="14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568343" y="3716054"/>
              <a:ext cx="169292" cy="1147149"/>
            </a:xfrm>
            <a:custGeom>
              <a:avLst/>
              <a:gdLst>
                <a:gd name="T0" fmla="*/ 2147483647 w 506"/>
                <a:gd name="T1" fmla="*/ 2147483647 h 3325"/>
                <a:gd name="T2" fmla="*/ 2147483647 w 506"/>
                <a:gd name="T3" fmla="*/ 2147483647 h 3325"/>
                <a:gd name="T4" fmla="*/ 2147483647 w 506"/>
                <a:gd name="T5" fmla="*/ 2147483647 h 3325"/>
                <a:gd name="T6" fmla="*/ 2147483647 w 506"/>
                <a:gd name="T7" fmla="*/ 2147483647 h 3325"/>
                <a:gd name="T8" fmla="*/ 2147483647 w 506"/>
                <a:gd name="T9" fmla="*/ 2147483647 h 3325"/>
                <a:gd name="T10" fmla="*/ 2147483647 w 506"/>
                <a:gd name="T11" fmla="*/ 2147483647 h 3325"/>
                <a:gd name="T12" fmla="*/ 2147483647 w 506"/>
                <a:gd name="T13" fmla="*/ 2147483647 h 3325"/>
                <a:gd name="T14" fmla="*/ 2147483647 w 506"/>
                <a:gd name="T15" fmla="*/ 2147483647 h 3325"/>
                <a:gd name="T16" fmla="*/ 2147483647 w 506"/>
                <a:gd name="T17" fmla="*/ 2147483647 h 3325"/>
                <a:gd name="T18" fmla="*/ 2147483647 w 506"/>
                <a:gd name="T19" fmla="*/ 2147483647 h 3325"/>
                <a:gd name="T20" fmla="*/ 2147483647 w 506"/>
                <a:gd name="T21" fmla="*/ 2147483647 h 3325"/>
                <a:gd name="T22" fmla="*/ 2147483647 w 506"/>
                <a:gd name="T23" fmla="*/ 2147483647 h 3325"/>
                <a:gd name="T24" fmla="*/ 2147483647 w 506"/>
                <a:gd name="T25" fmla="*/ 2147483647 h 3325"/>
                <a:gd name="T26" fmla="*/ 2147483647 w 506"/>
                <a:gd name="T27" fmla="*/ 2147483647 h 3325"/>
                <a:gd name="T28" fmla="*/ 2147483647 w 506"/>
                <a:gd name="T29" fmla="*/ 2147483647 h 3325"/>
                <a:gd name="T30" fmla="*/ 2147483647 w 506"/>
                <a:gd name="T31" fmla="*/ 2147483647 h 3325"/>
                <a:gd name="T32" fmla="*/ 2147483647 w 506"/>
                <a:gd name="T33" fmla="*/ 2147483647 h 3325"/>
                <a:gd name="T34" fmla="*/ 2147483647 w 506"/>
                <a:gd name="T35" fmla="*/ 2147483647 h 3325"/>
                <a:gd name="T36" fmla="*/ 2147483647 w 506"/>
                <a:gd name="T37" fmla="*/ 2147483647 h 3325"/>
                <a:gd name="T38" fmla="*/ 2147483647 w 506"/>
                <a:gd name="T39" fmla="*/ 2147483647 h 3325"/>
                <a:gd name="T40" fmla="*/ 2147483647 w 506"/>
                <a:gd name="T41" fmla="*/ 2147483647 h 3325"/>
                <a:gd name="T42" fmla="*/ 2147483647 w 506"/>
                <a:gd name="T43" fmla="*/ 2147483647 h 3325"/>
                <a:gd name="T44" fmla="*/ 2147483647 w 506"/>
                <a:gd name="T45" fmla="*/ 2147483647 h 3325"/>
                <a:gd name="T46" fmla="*/ 2147483647 w 506"/>
                <a:gd name="T47" fmla="*/ 2147483647 h 3325"/>
                <a:gd name="T48" fmla="*/ 2147483647 w 506"/>
                <a:gd name="T49" fmla="*/ 2147483647 h 3325"/>
                <a:gd name="T50" fmla="*/ 2147483647 w 506"/>
                <a:gd name="T51" fmla="*/ 2147483647 h 3325"/>
                <a:gd name="T52" fmla="*/ 2147483647 w 506"/>
                <a:gd name="T53" fmla="*/ 2147483647 h 3325"/>
                <a:gd name="T54" fmla="*/ 2147483647 w 506"/>
                <a:gd name="T55" fmla="*/ 2147483647 h 3325"/>
                <a:gd name="T56" fmla="*/ 2147483647 w 506"/>
                <a:gd name="T57" fmla="*/ 2147483647 h 3325"/>
                <a:gd name="T58" fmla="*/ 2147483647 w 506"/>
                <a:gd name="T59" fmla="*/ 2147483647 h 3325"/>
                <a:gd name="T60" fmla="*/ 2147483647 w 506"/>
                <a:gd name="T61" fmla="*/ 2147483647 h 3325"/>
                <a:gd name="T62" fmla="*/ 2147483647 w 506"/>
                <a:gd name="T63" fmla="*/ 2147483647 h 3325"/>
                <a:gd name="T64" fmla="*/ 2147483647 w 506"/>
                <a:gd name="T65" fmla="*/ 2147483647 h 3325"/>
                <a:gd name="T66" fmla="*/ 2147483647 w 506"/>
                <a:gd name="T67" fmla="*/ 2147483647 h 3325"/>
                <a:gd name="T68" fmla="*/ 2147483647 w 506"/>
                <a:gd name="T69" fmla="*/ 2147483647 h 3325"/>
                <a:gd name="T70" fmla="*/ 2147483647 w 506"/>
                <a:gd name="T71" fmla="*/ 2147483647 h 3325"/>
                <a:gd name="T72" fmla="*/ 2147483647 w 506"/>
                <a:gd name="T73" fmla="*/ 2147483647 h 3325"/>
                <a:gd name="T74" fmla="*/ 2147483647 w 506"/>
                <a:gd name="T75" fmla="*/ 2147483647 h 3325"/>
                <a:gd name="T76" fmla="*/ 2147483647 w 506"/>
                <a:gd name="T77" fmla="*/ 2147483647 h 3325"/>
                <a:gd name="T78" fmla="*/ 2147483647 w 506"/>
                <a:gd name="T79" fmla="*/ 2147483647 h 3325"/>
                <a:gd name="T80" fmla="*/ 2147483647 w 506"/>
                <a:gd name="T81" fmla="*/ 2147483647 h 3325"/>
                <a:gd name="T82" fmla="*/ 2147483647 w 506"/>
                <a:gd name="T83" fmla="*/ 2147483647 h 3325"/>
                <a:gd name="T84" fmla="*/ 2147483647 w 506"/>
                <a:gd name="T85" fmla="*/ 2147483647 h 3325"/>
                <a:gd name="T86" fmla="*/ 2147483647 w 506"/>
                <a:gd name="T87" fmla="*/ 2147483647 h 3325"/>
                <a:gd name="T88" fmla="*/ 2147483647 w 506"/>
                <a:gd name="T89" fmla="*/ 2147483647 h 3325"/>
                <a:gd name="T90" fmla="*/ 2147483647 w 506"/>
                <a:gd name="T91" fmla="*/ 2147483647 h 3325"/>
                <a:gd name="T92" fmla="*/ 2147483647 w 506"/>
                <a:gd name="T93" fmla="*/ 2147483647 h 3325"/>
                <a:gd name="T94" fmla="*/ 2147483647 w 506"/>
                <a:gd name="T95" fmla="*/ 2147483647 h 3325"/>
                <a:gd name="T96" fmla="*/ 2147483647 w 506"/>
                <a:gd name="T97" fmla="*/ 2147483647 h 3325"/>
                <a:gd name="T98" fmla="*/ 2147483647 w 506"/>
                <a:gd name="T99" fmla="*/ 2147483647 h 3325"/>
                <a:gd name="T100" fmla="*/ 2147483647 w 506"/>
                <a:gd name="T101" fmla="*/ 2147483647 h 3325"/>
                <a:gd name="T102" fmla="*/ 2147483647 w 506"/>
                <a:gd name="T103" fmla="*/ 2147483647 h 3325"/>
                <a:gd name="T104" fmla="*/ 2147483647 w 506"/>
                <a:gd name="T105" fmla="*/ 2147483647 h 3325"/>
                <a:gd name="T106" fmla="*/ 2147483647 w 506"/>
                <a:gd name="T107" fmla="*/ 2147483647 h 3325"/>
                <a:gd name="T108" fmla="*/ 2147483647 w 506"/>
                <a:gd name="T109" fmla="*/ 2147483647 h 3325"/>
                <a:gd name="T110" fmla="*/ 2147483647 w 506"/>
                <a:gd name="T111" fmla="*/ 2147483647 h 3325"/>
                <a:gd name="T112" fmla="*/ 2147483647 w 506"/>
                <a:gd name="T113" fmla="*/ 0 h 3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6"/>
                <a:gd name="T172" fmla="*/ 0 h 3325"/>
                <a:gd name="T173" fmla="*/ 506 w 506"/>
                <a:gd name="T174" fmla="*/ 3325 h 33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6" h="3325">
                  <a:moveTo>
                    <a:pt x="172" y="0"/>
                  </a:moveTo>
                  <a:lnTo>
                    <a:pt x="176" y="0"/>
                  </a:lnTo>
                  <a:lnTo>
                    <a:pt x="182" y="2"/>
                  </a:lnTo>
                  <a:lnTo>
                    <a:pt x="190" y="6"/>
                  </a:lnTo>
                  <a:lnTo>
                    <a:pt x="195" y="10"/>
                  </a:lnTo>
                  <a:lnTo>
                    <a:pt x="205" y="16"/>
                  </a:lnTo>
                  <a:lnTo>
                    <a:pt x="213" y="23"/>
                  </a:lnTo>
                  <a:lnTo>
                    <a:pt x="222" y="31"/>
                  </a:lnTo>
                  <a:lnTo>
                    <a:pt x="234" y="40"/>
                  </a:lnTo>
                  <a:lnTo>
                    <a:pt x="245" y="50"/>
                  </a:lnTo>
                  <a:lnTo>
                    <a:pt x="257" y="64"/>
                  </a:lnTo>
                  <a:lnTo>
                    <a:pt x="268" y="77"/>
                  </a:lnTo>
                  <a:lnTo>
                    <a:pt x="284" y="92"/>
                  </a:lnTo>
                  <a:lnTo>
                    <a:pt x="297" y="108"/>
                  </a:lnTo>
                  <a:lnTo>
                    <a:pt x="312" y="127"/>
                  </a:lnTo>
                  <a:lnTo>
                    <a:pt x="328" y="146"/>
                  </a:lnTo>
                  <a:lnTo>
                    <a:pt x="345" y="165"/>
                  </a:lnTo>
                  <a:lnTo>
                    <a:pt x="364" y="190"/>
                  </a:lnTo>
                  <a:lnTo>
                    <a:pt x="383" y="215"/>
                  </a:lnTo>
                  <a:lnTo>
                    <a:pt x="399" y="238"/>
                  </a:lnTo>
                  <a:lnTo>
                    <a:pt x="416" y="261"/>
                  </a:lnTo>
                  <a:lnTo>
                    <a:pt x="430" y="282"/>
                  </a:lnTo>
                  <a:lnTo>
                    <a:pt x="443" y="302"/>
                  </a:lnTo>
                  <a:lnTo>
                    <a:pt x="454" y="321"/>
                  </a:lnTo>
                  <a:lnTo>
                    <a:pt x="466" y="340"/>
                  </a:lnTo>
                  <a:lnTo>
                    <a:pt x="476" y="355"/>
                  </a:lnTo>
                  <a:lnTo>
                    <a:pt x="483" y="373"/>
                  </a:lnTo>
                  <a:lnTo>
                    <a:pt x="489" y="388"/>
                  </a:lnTo>
                  <a:lnTo>
                    <a:pt x="495" y="401"/>
                  </a:lnTo>
                  <a:lnTo>
                    <a:pt x="501" y="413"/>
                  </a:lnTo>
                  <a:lnTo>
                    <a:pt x="502" y="424"/>
                  </a:lnTo>
                  <a:lnTo>
                    <a:pt x="504" y="436"/>
                  </a:lnTo>
                  <a:lnTo>
                    <a:pt x="506" y="446"/>
                  </a:lnTo>
                  <a:lnTo>
                    <a:pt x="504" y="449"/>
                  </a:lnTo>
                  <a:lnTo>
                    <a:pt x="504" y="457"/>
                  </a:lnTo>
                  <a:lnTo>
                    <a:pt x="504" y="463"/>
                  </a:lnTo>
                  <a:lnTo>
                    <a:pt x="502" y="472"/>
                  </a:lnTo>
                  <a:lnTo>
                    <a:pt x="502" y="482"/>
                  </a:lnTo>
                  <a:lnTo>
                    <a:pt x="501" y="492"/>
                  </a:lnTo>
                  <a:lnTo>
                    <a:pt x="499" y="503"/>
                  </a:lnTo>
                  <a:lnTo>
                    <a:pt x="497" y="517"/>
                  </a:lnTo>
                  <a:lnTo>
                    <a:pt x="495" y="530"/>
                  </a:lnTo>
                  <a:lnTo>
                    <a:pt x="491" y="545"/>
                  </a:lnTo>
                  <a:lnTo>
                    <a:pt x="489" y="561"/>
                  </a:lnTo>
                  <a:lnTo>
                    <a:pt x="485" y="578"/>
                  </a:lnTo>
                  <a:lnTo>
                    <a:pt x="483" y="597"/>
                  </a:lnTo>
                  <a:lnTo>
                    <a:pt x="479" y="616"/>
                  </a:lnTo>
                  <a:lnTo>
                    <a:pt x="476" y="638"/>
                  </a:lnTo>
                  <a:lnTo>
                    <a:pt x="472" y="659"/>
                  </a:lnTo>
                  <a:lnTo>
                    <a:pt x="468" y="674"/>
                  </a:lnTo>
                  <a:lnTo>
                    <a:pt x="466" y="691"/>
                  </a:lnTo>
                  <a:lnTo>
                    <a:pt x="464" y="709"/>
                  </a:lnTo>
                  <a:lnTo>
                    <a:pt x="462" y="728"/>
                  </a:lnTo>
                  <a:lnTo>
                    <a:pt x="462" y="749"/>
                  </a:lnTo>
                  <a:lnTo>
                    <a:pt x="460" y="770"/>
                  </a:lnTo>
                  <a:lnTo>
                    <a:pt x="458" y="795"/>
                  </a:lnTo>
                  <a:lnTo>
                    <a:pt x="456" y="820"/>
                  </a:lnTo>
                  <a:lnTo>
                    <a:pt x="454" y="845"/>
                  </a:lnTo>
                  <a:lnTo>
                    <a:pt x="453" y="874"/>
                  </a:lnTo>
                  <a:lnTo>
                    <a:pt x="453" y="902"/>
                  </a:lnTo>
                  <a:lnTo>
                    <a:pt x="451" y="933"/>
                  </a:lnTo>
                  <a:lnTo>
                    <a:pt x="449" y="966"/>
                  </a:lnTo>
                  <a:lnTo>
                    <a:pt x="449" y="998"/>
                  </a:lnTo>
                  <a:lnTo>
                    <a:pt x="447" y="1033"/>
                  </a:lnTo>
                  <a:lnTo>
                    <a:pt x="445" y="1069"/>
                  </a:lnTo>
                  <a:lnTo>
                    <a:pt x="445" y="1108"/>
                  </a:lnTo>
                  <a:lnTo>
                    <a:pt x="443" y="1146"/>
                  </a:lnTo>
                  <a:lnTo>
                    <a:pt x="443" y="1187"/>
                  </a:lnTo>
                  <a:lnTo>
                    <a:pt x="441" y="1229"/>
                  </a:lnTo>
                  <a:lnTo>
                    <a:pt x="441" y="1271"/>
                  </a:lnTo>
                  <a:lnTo>
                    <a:pt x="441" y="1317"/>
                  </a:lnTo>
                  <a:lnTo>
                    <a:pt x="439" y="1363"/>
                  </a:lnTo>
                  <a:lnTo>
                    <a:pt x="439" y="1409"/>
                  </a:lnTo>
                  <a:lnTo>
                    <a:pt x="439" y="1459"/>
                  </a:lnTo>
                  <a:lnTo>
                    <a:pt x="437" y="1509"/>
                  </a:lnTo>
                  <a:lnTo>
                    <a:pt x="437" y="1561"/>
                  </a:lnTo>
                  <a:lnTo>
                    <a:pt x="437" y="1615"/>
                  </a:lnTo>
                  <a:lnTo>
                    <a:pt x="437" y="1668"/>
                  </a:lnTo>
                  <a:lnTo>
                    <a:pt x="437" y="1724"/>
                  </a:lnTo>
                  <a:lnTo>
                    <a:pt x="437" y="1782"/>
                  </a:lnTo>
                  <a:lnTo>
                    <a:pt x="437" y="1841"/>
                  </a:lnTo>
                  <a:lnTo>
                    <a:pt x="426" y="2348"/>
                  </a:lnTo>
                  <a:lnTo>
                    <a:pt x="414" y="2857"/>
                  </a:lnTo>
                  <a:lnTo>
                    <a:pt x="414" y="2872"/>
                  </a:lnTo>
                  <a:lnTo>
                    <a:pt x="412" y="2889"/>
                  </a:lnTo>
                  <a:lnTo>
                    <a:pt x="410" y="2907"/>
                  </a:lnTo>
                  <a:lnTo>
                    <a:pt x="408" y="2924"/>
                  </a:lnTo>
                  <a:lnTo>
                    <a:pt x="406" y="2941"/>
                  </a:lnTo>
                  <a:lnTo>
                    <a:pt x="405" y="2960"/>
                  </a:lnTo>
                  <a:lnTo>
                    <a:pt x="401" y="2979"/>
                  </a:lnTo>
                  <a:lnTo>
                    <a:pt x="397" y="2999"/>
                  </a:lnTo>
                  <a:lnTo>
                    <a:pt x="391" y="3020"/>
                  </a:lnTo>
                  <a:lnTo>
                    <a:pt x="385" y="3041"/>
                  </a:lnTo>
                  <a:lnTo>
                    <a:pt x="382" y="3062"/>
                  </a:lnTo>
                  <a:lnTo>
                    <a:pt x="374" y="3083"/>
                  </a:lnTo>
                  <a:lnTo>
                    <a:pt x="368" y="3106"/>
                  </a:lnTo>
                  <a:lnTo>
                    <a:pt x="360" y="3129"/>
                  </a:lnTo>
                  <a:lnTo>
                    <a:pt x="353" y="3152"/>
                  </a:lnTo>
                  <a:lnTo>
                    <a:pt x="345" y="3177"/>
                  </a:lnTo>
                  <a:lnTo>
                    <a:pt x="339" y="3196"/>
                  </a:lnTo>
                  <a:lnTo>
                    <a:pt x="334" y="3212"/>
                  </a:lnTo>
                  <a:lnTo>
                    <a:pt x="328" y="3229"/>
                  </a:lnTo>
                  <a:lnTo>
                    <a:pt x="322" y="3242"/>
                  </a:lnTo>
                  <a:lnTo>
                    <a:pt x="316" y="3256"/>
                  </a:lnTo>
                  <a:lnTo>
                    <a:pt x="311" y="3269"/>
                  </a:lnTo>
                  <a:lnTo>
                    <a:pt x="305" y="3279"/>
                  </a:lnTo>
                  <a:lnTo>
                    <a:pt x="299" y="3289"/>
                  </a:lnTo>
                  <a:lnTo>
                    <a:pt x="291" y="3298"/>
                  </a:lnTo>
                  <a:lnTo>
                    <a:pt x="286" y="3306"/>
                  </a:lnTo>
                  <a:lnTo>
                    <a:pt x="280" y="3312"/>
                  </a:lnTo>
                  <a:lnTo>
                    <a:pt x="274" y="3317"/>
                  </a:lnTo>
                  <a:lnTo>
                    <a:pt x="266" y="3321"/>
                  </a:lnTo>
                  <a:lnTo>
                    <a:pt x="261" y="3323"/>
                  </a:lnTo>
                  <a:lnTo>
                    <a:pt x="253" y="3325"/>
                  </a:lnTo>
                  <a:lnTo>
                    <a:pt x="247" y="3325"/>
                  </a:lnTo>
                  <a:lnTo>
                    <a:pt x="238" y="3325"/>
                  </a:lnTo>
                  <a:lnTo>
                    <a:pt x="228" y="3323"/>
                  </a:lnTo>
                  <a:lnTo>
                    <a:pt x="218" y="3319"/>
                  </a:lnTo>
                  <a:lnTo>
                    <a:pt x="209" y="3315"/>
                  </a:lnTo>
                  <a:lnTo>
                    <a:pt x="201" y="3310"/>
                  </a:lnTo>
                  <a:lnTo>
                    <a:pt x="191" y="3302"/>
                  </a:lnTo>
                  <a:lnTo>
                    <a:pt x="182" y="3294"/>
                  </a:lnTo>
                  <a:lnTo>
                    <a:pt x="174" y="3285"/>
                  </a:lnTo>
                  <a:lnTo>
                    <a:pt x="165" y="3273"/>
                  </a:lnTo>
                  <a:lnTo>
                    <a:pt x="157" y="3262"/>
                  </a:lnTo>
                  <a:lnTo>
                    <a:pt x="149" y="3248"/>
                  </a:lnTo>
                  <a:lnTo>
                    <a:pt x="140" y="3233"/>
                  </a:lnTo>
                  <a:lnTo>
                    <a:pt x="132" y="3216"/>
                  </a:lnTo>
                  <a:lnTo>
                    <a:pt x="124" y="3198"/>
                  </a:lnTo>
                  <a:lnTo>
                    <a:pt x="117" y="3179"/>
                  </a:lnTo>
                  <a:lnTo>
                    <a:pt x="109" y="3160"/>
                  </a:lnTo>
                  <a:lnTo>
                    <a:pt x="96" y="3129"/>
                  </a:lnTo>
                  <a:lnTo>
                    <a:pt x="84" y="3099"/>
                  </a:lnTo>
                  <a:lnTo>
                    <a:pt x="72" y="3070"/>
                  </a:lnTo>
                  <a:lnTo>
                    <a:pt x="61" y="3043"/>
                  </a:lnTo>
                  <a:lnTo>
                    <a:pt x="51" y="3018"/>
                  </a:lnTo>
                  <a:lnTo>
                    <a:pt x="42" y="2993"/>
                  </a:lnTo>
                  <a:lnTo>
                    <a:pt x="34" y="2968"/>
                  </a:lnTo>
                  <a:lnTo>
                    <a:pt x="26" y="2945"/>
                  </a:lnTo>
                  <a:lnTo>
                    <a:pt x="21" y="2924"/>
                  </a:lnTo>
                  <a:lnTo>
                    <a:pt x="15" y="2905"/>
                  </a:lnTo>
                  <a:lnTo>
                    <a:pt x="11" y="2885"/>
                  </a:lnTo>
                  <a:lnTo>
                    <a:pt x="7" y="2868"/>
                  </a:lnTo>
                  <a:lnTo>
                    <a:pt x="3" y="2851"/>
                  </a:lnTo>
                  <a:lnTo>
                    <a:pt x="1" y="2836"/>
                  </a:lnTo>
                  <a:lnTo>
                    <a:pt x="0" y="2822"/>
                  </a:lnTo>
                  <a:lnTo>
                    <a:pt x="0" y="2809"/>
                  </a:lnTo>
                  <a:lnTo>
                    <a:pt x="1" y="2801"/>
                  </a:lnTo>
                  <a:lnTo>
                    <a:pt x="3" y="2791"/>
                  </a:lnTo>
                  <a:lnTo>
                    <a:pt x="5" y="2780"/>
                  </a:lnTo>
                  <a:lnTo>
                    <a:pt x="7" y="2768"/>
                  </a:lnTo>
                  <a:lnTo>
                    <a:pt x="9" y="2755"/>
                  </a:lnTo>
                  <a:lnTo>
                    <a:pt x="11" y="2740"/>
                  </a:lnTo>
                  <a:lnTo>
                    <a:pt x="15" y="2724"/>
                  </a:lnTo>
                  <a:lnTo>
                    <a:pt x="19" y="2707"/>
                  </a:lnTo>
                  <a:lnTo>
                    <a:pt x="23" y="2688"/>
                  </a:lnTo>
                  <a:lnTo>
                    <a:pt x="26" y="2669"/>
                  </a:lnTo>
                  <a:lnTo>
                    <a:pt x="30" y="2647"/>
                  </a:lnTo>
                  <a:lnTo>
                    <a:pt x="36" y="2624"/>
                  </a:lnTo>
                  <a:lnTo>
                    <a:pt x="40" y="2601"/>
                  </a:lnTo>
                  <a:lnTo>
                    <a:pt x="46" y="2576"/>
                  </a:lnTo>
                  <a:lnTo>
                    <a:pt x="51" y="2551"/>
                  </a:lnTo>
                  <a:lnTo>
                    <a:pt x="57" y="2525"/>
                  </a:lnTo>
                  <a:lnTo>
                    <a:pt x="65" y="2496"/>
                  </a:lnTo>
                  <a:lnTo>
                    <a:pt x="72" y="2465"/>
                  </a:lnTo>
                  <a:lnTo>
                    <a:pt x="78" y="2432"/>
                  </a:lnTo>
                  <a:lnTo>
                    <a:pt x="86" y="2400"/>
                  </a:lnTo>
                  <a:lnTo>
                    <a:pt x="92" y="2363"/>
                  </a:lnTo>
                  <a:lnTo>
                    <a:pt x="97" y="2327"/>
                  </a:lnTo>
                  <a:lnTo>
                    <a:pt x="103" y="2286"/>
                  </a:lnTo>
                  <a:lnTo>
                    <a:pt x="109" y="2244"/>
                  </a:lnTo>
                  <a:lnTo>
                    <a:pt x="115" y="2202"/>
                  </a:lnTo>
                  <a:lnTo>
                    <a:pt x="120" y="2156"/>
                  </a:lnTo>
                  <a:lnTo>
                    <a:pt x="126" y="2110"/>
                  </a:lnTo>
                  <a:lnTo>
                    <a:pt x="130" y="2060"/>
                  </a:lnTo>
                  <a:lnTo>
                    <a:pt x="136" y="2010"/>
                  </a:lnTo>
                  <a:lnTo>
                    <a:pt x="140" y="1956"/>
                  </a:lnTo>
                  <a:lnTo>
                    <a:pt x="143" y="1903"/>
                  </a:lnTo>
                  <a:lnTo>
                    <a:pt x="147" y="1845"/>
                  </a:lnTo>
                  <a:lnTo>
                    <a:pt x="151" y="1785"/>
                  </a:lnTo>
                  <a:lnTo>
                    <a:pt x="155" y="1726"/>
                  </a:lnTo>
                  <a:lnTo>
                    <a:pt x="157" y="1663"/>
                  </a:lnTo>
                  <a:lnTo>
                    <a:pt x="161" y="1599"/>
                  </a:lnTo>
                  <a:lnTo>
                    <a:pt x="163" y="1532"/>
                  </a:lnTo>
                  <a:lnTo>
                    <a:pt x="167" y="1465"/>
                  </a:lnTo>
                  <a:lnTo>
                    <a:pt x="168" y="1394"/>
                  </a:lnTo>
                  <a:lnTo>
                    <a:pt x="170" y="1323"/>
                  </a:lnTo>
                  <a:lnTo>
                    <a:pt x="172" y="1248"/>
                  </a:lnTo>
                  <a:lnTo>
                    <a:pt x="174" y="1173"/>
                  </a:lnTo>
                  <a:lnTo>
                    <a:pt x="174" y="1094"/>
                  </a:lnTo>
                  <a:lnTo>
                    <a:pt x="176" y="1016"/>
                  </a:lnTo>
                  <a:lnTo>
                    <a:pt x="176" y="933"/>
                  </a:lnTo>
                  <a:lnTo>
                    <a:pt x="178" y="849"/>
                  </a:lnTo>
                  <a:lnTo>
                    <a:pt x="178" y="764"/>
                  </a:lnTo>
                  <a:lnTo>
                    <a:pt x="178" y="676"/>
                  </a:lnTo>
                  <a:lnTo>
                    <a:pt x="178" y="638"/>
                  </a:lnTo>
                  <a:lnTo>
                    <a:pt x="176" y="599"/>
                  </a:lnTo>
                  <a:lnTo>
                    <a:pt x="174" y="561"/>
                  </a:lnTo>
                  <a:lnTo>
                    <a:pt x="172" y="522"/>
                  </a:lnTo>
                  <a:lnTo>
                    <a:pt x="168" y="484"/>
                  </a:lnTo>
                  <a:lnTo>
                    <a:pt x="165" y="446"/>
                  </a:lnTo>
                  <a:lnTo>
                    <a:pt x="161" y="407"/>
                  </a:lnTo>
                  <a:lnTo>
                    <a:pt x="155" y="369"/>
                  </a:lnTo>
                  <a:lnTo>
                    <a:pt x="149" y="330"/>
                  </a:lnTo>
                  <a:lnTo>
                    <a:pt x="143" y="292"/>
                  </a:lnTo>
                  <a:lnTo>
                    <a:pt x="136" y="254"/>
                  </a:lnTo>
                  <a:lnTo>
                    <a:pt x="126" y="217"/>
                  </a:lnTo>
                  <a:lnTo>
                    <a:pt x="119" y="179"/>
                  </a:lnTo>
                  <a:lnTo>
                    <a:pt x="109" y="140"/>
                  </a:lnTo>
                  <a:lnTo>
                    <a:pt x="97" y="104"/>
                  </a:lnTo>
                  <a:lnTo>
                    <a:pt x="86" y="65"/>
                  </a:lnTo>
                  <a:lnTo>
                    <a:pt x="86" y="58"/>
                  </a:lnTo>
                  <a:lnTo>
                    <a:pt x="88" y="50"/>
                  </a:lnTo>
                  <a:lnTo>
                    <a:pt x="90" y="44"/>
                  </a:lnTo>
                  <a:lnTo>
                    <a:pt x="92" y="37"/>
                  </a:lnTo>
                  <a:lnTo>
                    <a:pt x="96" y="31"/>
                  </a:lnTo>
                  <a:lnTo>
                    <a:pt x="99" y="25"/>
                  </a:lnTo>
                  <a:lnTo>
                    <a:pt x="103" y="21"/>
                  </a:lnTo>
                  <a:lnTo>
                    <a:pt x="107" y="17"/>
                  </a:lnTo>
                  <a:lnTo>
                    <a:pt x="113" y="14"/>
                  </a:lnTo>
                  <a:lnTo>
                    <a:pt x="120" y="10"/>
                  </a:lnTo>
                  <a:lnTo>
                    <a:pt x="126" y="6"/>
                  </a:lnTo>
                  <a:lnTo>
                    <a:pt x="134" y="4"/>
                  </a:lnTo>
                  <a:lnTo>
                    <a:pt x="143" y="2"/>
                  </a:lnTo>
                  <a:lnTo>
                    <a:pt x="151" y="0"/>
                  </a:lnTo>
                  <a:lnTo>
                    <a:pt x="163" y="0"/>
                  </a:lnTo>
                  <a:lnTo>
                    <a:pt x="17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3" descr="C:\Users\Meishing\Dropbox\meizhouhuayu\pics\37.3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75000" t="50615"/>
          <a:stretch>
            <a:fillRect/>
          </a:stretch>
        </p:blipFill>
        <p:spPr bwMode="auto">
          <a:xfrm>
            <a:off x="990600" y="4724400"/>
            <a:ext cx="2612571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1371600" y="37338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3314" name="Picture 2" descr="C:\Users\Meishing\Dropbox\meizhouhuayu\pics\像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322244"/>
            <a:ext cx="2667000" cy="1297132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410200" y="37338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好像是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..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形声字：象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橡</a:t>
            </a:r>
            <a:r>
              <a:rPr lang="en-US" altLang="zh-TW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鱌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3315" name="Picture 3" descr="C:\Users\Meishing\Dropbox\meizhouhuayu\pics\第一冊mics\s1.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2368948" cy="1820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8" name="Straight Arrow Connector 27"/>
          <p:cNvCxnSpPr/>
          <p:nvPr/>
        </p:nvCxnSpPr>
        <p:spPr>
          <a:xfrm flipH="1">
            <a:off x="2590800" y="4419600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95600" y="4419600"/>
            <a:ext cx="152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43000" y="6172200"/>
            <a:ext cx="91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15369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Meishing\Dropbox\meizhouhuayu\pics\樂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58852" y="3766284"/>
            <a:ext cx="5486400" cy="119023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25" name="Picture 2" descr="C:\Users\Meishing\Desktop\meizhou pics\37-1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r="84167"/>
          <a:stretch>
            <a:fillRect/>
          </a:stretch>
        </p:blipFill>
        <p:spPr bwMode="auto">
          <a:xfrm>
            <a:off x="1371600" y="1371600"/>
            <a:ext cx="1754847" cy="1306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720399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像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25908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像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26670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像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话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1910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想像力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3962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3962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画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1676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像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55626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6800" y="5486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物像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14478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石像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5486400"/>
            <a:ext cx="2438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太像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1143000"/>
            <a:ext cx="2438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2819400"/>
            <a:ext cx="2895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长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得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非常像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46509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0800" y="58674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乐不可言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200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32004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36576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热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门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音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0292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8674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可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4191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2514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音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音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乐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卡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8" name="Picture 3" descr="C:\Users\Meishing\Desktop\meizhou pics\37-2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27650" r="38775"/>
          <a:stretch>
            <a:fillRect/>
          </a:stretch>
        </p:blipFill>
        <p:spPr bwMode="auto">
          <a:xfrm>
            <a:off x="609600" y="1524000"/>
            <a:ext cx="1295400" cy="1038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3" descr="C:\Users\Meishing\Desktop\meizhou pics\37-2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65174"/>
          <a:stretch>
            <a:fillRect/>
          </a:stretch>
        </p:blipFill>
        <p:spPr bwMode="auto">
          <a:xfrm>
            <a:off x="6172200" y="990600"/>
            <a:ext cx="1343669" cy="10382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293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eishing\Dropbox\meizhouhuayu\pics\樣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143000"/>
            <a:ext cx="1193800" cy="14780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048000" y="3330714"/>
            <a:ext cx="1219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鸟</a:t>
            </a:r>
            <a:endParaRPr lang="en-US" sz="8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3330714"/>
            <a:ext cx="1219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80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乌</a:t>
            </a:r>
            <a:endParaRPr lang="en-US" sz="8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733800" y="4702314"/>
            <a:ext cx="533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2"/>
          </p:cNvCxnSpPr>
          <p:nvPr/>
        </p:nvCxnSpPr>
        <p:spPr>
          <a:xfrm flipV="1">
            <a:off x="4724400" y="4654153"/>
            <a:ext cx="457200" cy="8101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1400" y="5464314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" name="Picture 2" descr="C:\Users\Meishing\Desktop\meizhou pics\37-1.png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15833" r="69167"/>
          <a:stretch>
            <a:fillRect/>
          </a:stretch>
        </p:blipFill>
        <p:spPr bwMode="auto">
          <a:xfrm>
            <a:off x="1524000" y="1295400"/>
            <a:ext cx="1662487" cy="1306502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99596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2286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不成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几样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057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那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505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990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4384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沒有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兩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3733800"/>
            <a:ext cx="2514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7244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看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715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的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572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怎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么样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2895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这样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4958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23622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百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1371600"/>
            <a:ext cx="2743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什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么样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子</a:t>
            </a:r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76243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28600" y="1066799"/>
            <a:ext cx="1676400" cy="1565233"/>
            <a:chOff x="228600" y="1066799"/>
            <a:chExt cx="1676400" cy="1565233"/>
          </a:xfrm>
        </p:grpSpPr>
        <p:pic>
          <p:nvPicPr>
            <p:cNvPr id="2" name="Picture 2" descr="C:\Users\Meishing\Dropbox\meizhouhuayu\pics\37.2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29167" r="58333"/>
            <a:stretch>
              <a:fillRect/>
            </a:stretch>
          </p:blipFill>
          <p:spPr bwMode="auto">
            <a:xfrm>
              <a:off x="228600" y="1066799"/>
              <a:ext cx="1676400" cy="1565233"/>
            </a:xfrm>
            <a:prstGeom prst="rect">
              <a:avLst/>
            </a:prstGeom>
            <a:noFill/>
          </p:spPr>
        </p:pic>
        <p:sp>
          <p:nvSpPr>
            <p:cNvPr id="22" name="Rectangle 21"/>
            <p:cNvSpPr/>
            <p:nvPr/>
          </p:nvSpPr>
          <p:spPr>
            <a:xfrm>
              <a:off x="1295400" y="1676400"/>
              <a:ext cx="304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57400" y="838200"/>
            <a:ext cx="839391" cy="1981200"/>
            <a:chOff x="2669977" y="3278811"/>
            <a:chExt cx="839391" cy="1978252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2669977" y="3278811"/>
              <a:ext cx="839391" cy="1092313"/>
            </a:xfrm>
            <a:custGeom>
              <a:avLst/>
              <a:gdLst>
                <a:gd name="T0" fmla="*/ 2147483647 w 1693"/>
                <a:gd name="T1" fmla="*/ 2147483647 h 2964"/>
                <a:gd name="T2" fmla="*/ 2147483647 w 1693"/>
                <a:gd name="T3" fmla="*/ 2147483647 h 2964"/>
                <a:gd name="T4" fmla="*/ 2147483647 w 1693"/>
                <a:gd name="T5" fmla="*/ 2147483647 h 2964"/>
                <a:gd name="T6" fmla="*/ 2147483647 w 1693"/>
                <a:gd name="T7" fmla="*/ 2147483647 h 2964"/>
                <a:gd name="T8" fmla="*/ 2147483647 w 1693"/>
                <a:gd name="T9" fmla="*/ 2147483647 h 2964"/>
                <a:gd name="T10" fmla="*/ 2147483647 w 1693"/>
                <a:gd name="T11" fmla="*/ 2147483647 h 2964"/>
                <a:gd name="T12" fmla="*/ 2147483647 w 1693"/>
                <a:gd name="T13" fmla="*/ 2147483647 h 2964"/>
                <a:gd name="T14" fmla="*/ 2147483647 w 1693"/>
                <a:gd name="T15" fmla="*/ 2147483647 h 2964"/>
                <a:gd name="T16" fmla="*/ 2147483647 w 1693"/>
                <a:gd name="T17" fmla="*/ 2147483647 h 2964"/>
                <a:gd name="T18" fmla="*/ 2147483647 w 1693"/>
                <a:gd name="T19" fmla="*/ 2147483647 h 2964"/>
                <a:gd name="T20" fmla="*/ 2147483647 w 1693"/>
                <a:gd name="T21" fmla="*/ 2147483647 h 2964"/>
                <a:gd name="T22" fmla="*/ 2147483647 w 1693"/>
                <a:gd name="T23" fmla="*/ 2147483647 h 2964"/>
                <a:gd name="T24" fmla="*/ 2147483647 w 1693"/>
                <a:gd name="T25" fmla="*/ 2147483647 h 2964"/>
                <a:gd name="T26" fmla="*/ 2147483647 w 1693"/>
                <a:gd name="T27" fmla="*/ 2147483647 h 2964"/>
                <a:gd name="T28" fmla="*/ 2147483647 w 1693"/>
                <a:gd name="T29" fmla="*/ 2147483647 h 2964"/>
                <a:gd name="T30" fmla="*/ 2147483647 w 1693"/>
                <a:gd name="T31" fmla="*/ 2147483647 h 2964"/>
                <a:gd name="T32" fmla="*/ 2147483647 w 1693"/>
                <a:gd name="T33" fmla="*/ 2147483647 h 2964"/>
                <a:gd name="T34" fmla="*/ 2147483647 w 1693"/>
                <a:gd name="T35" fmla="*/ 2147483647 h 2964"/>
                <a:gd name="T36" fmla="*/ 2147483647 w 1693"/>
                <a:gd name="T37" fmla="*/ 2147483647 h 2964"/>
                <a:gd name="T38" fmla="*/ 2147483647 w 1693"/>
                <a:gd name="T39" fmla="*/ 2147483647 h 2964"/>
                <a:gd name="T40" fmla="*/ 2147483647 w 1693"/>
                <a:gd name="T41" fmla="*/ 2147483647 h 2964"/>
                <a:gd name="T42" fmla="*/ 2147483647 w 1693"/>
                <a:gd name="T43" fmla="*/ 2147483647 h 2964"/>
                <a:gd name="T44" fmla="*/ 2147483647 w 1693"/>
                <a:gd name="T45" fmla="*/ 2147483647 h 2964"/>
                <a:gd name="T46" fmla="*/ 2147483647 w 1693"/>
                <a:gd name="T47" fmla="*/ 2147483647 h 2964"/>
                <a:gd name="T48" fmla="*/ 2147483647 w 1693"/>
                <a:gd name="T49" fmla="*/ 2147483647 h 2964"/>
                <a:gd name="T50" fmla="*/ 2147483647 w 1693"/>
                <a:gd name="T51" fmla="*/ 2147483647 h 2964"/>
                <a:gd name="T52" fmla="*/ 2147483647 w 1693"/>
                <a:gd name="T53" fmla="*/ 2147483647 h 2964"/>
                <a:gd name="T54" fmla="*/ 2147483647 w 1693"/>
                <a:gd name="T55" fmla="*/ 2147483647 h 2964"/>
                <a:gd name="T56" fmla="*/ 2147483647 w 1693"/>
                <a:gd name="T57" fmla="*/ 2147483647 h 2964"/>
                <a:gd name="T58" fmla="*/ 2147483647 w 1693"/>
                <a:gd name="T59" fmla="*/ 2147483647 h 2964"/>
                <a:gd name="T60" fmla="*/ 2147483647 w 1693"/>
                <a:gd name="T61" fmla="*/ 2147483647 h 2964"/>
                <a:gd name="T62" fmla="*/ 2147483647 w 1693"/>
                <a:gd name="T63" fmla="*/ 2147483647 h 2964"/>
                <a:gd name="T64" fmla="*/ 2147483647 w 1693"/>
                <a:gd name="T65" fmla="*/ 2147483647 h 2964"/>
                <a:gd name="T66" fmla="*/ 2147483647 w 1693"/>
                <a:gd name="T67" fmla="*/ 2147483647 h 2964"/>
                <a:gd name="T68" fmla="*/ 2147483647 w 1693"/>
                <a:gd name="T69" fmla="*/ 2147483647 h 2964"/>
                <a:gd name="T70" fmla="*/ 2147483647 w 1693"/>
                <a:gd name="T71" fmla="*/ 2147483647 h 2964"/>
                <a:gd name="T72" fmla="*/ 2147483647 w 1693"/>
                <a:gd name="T73" fmla="*/ 2147483647 h 2964"/>
                <a:gd name="T74" fmla="*/ 2147483647 w 1693"/>
                <a:gd name="T75" fmla="*/ 2147483647 h 2964"/>
                <a:gd name="T76" fmla="*/ 2147483647 w 1693"/>
                <a:gd name="T77" fmla="*/ 2147483647 h 2964"/>
                <a:gd name="T78" fmla="*/ 2147483647 w 1693"/>
                <a:gd name="T79" fmla="*/ 2147483647 h 2964"/>
                <a:gd name="T80" fmla="*/ 2147483647 w 1693"/>
                <a:gd name="T81" fmla="*/ 2147483647 h 2964"/>
                <a:gd name="T82" fmla="*/ 2147483647 w 1693"/>
                <a:gd name="T83" fmla="*/ 2147483647 h 2964"/>
                <a:gd name="T84" fmla="*/ 2147483647 w 1693"/>
                <a:gd name="T85" fmla="*/ 2147483647 h 2964"/>
                <a:gd name="T86" fmla="*/ 2147483647 w 1693"/>
                <a:gd name="T87" fmla="*/ 2147483647 h 2964"/>
                <a:gd name="T88" fmla="*/ 2147483647 w 1693"/>
                <a:gd name="T89" fmla="*/ 2147483647 h 2964"/>
                <a:gd name="T90" fmla="*/ 2147483647 w 1693"/>
                <a:gd name="T91" fmla="*/ 2147483647 h 2964"/>
                <a:gd name="T92" fmla="*/ 2147483647 w 1693"/>
                <a:gd name="T93" fmla="*/ 2147483647 h 2964"/>
                <a:gd name="T94" fmla="*/ 2147483647 w 1693"/>
                <a:gd name="T95" fmla="*/ 2147483647 h 2964"/>
                <a:gd name="T96" fmla="*/ 2147483647 w 1693"/>
                <a:gd name="T97" fmla="*/ 2147483647 h 2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93"/>
                <a:gd name="T148" fmla="*/ 0 h 2964"/>
                <a:gd name="T149" fmla="*/ 1693 w 1693"/>
                <a:gd name="T150" fmla="*/ 2964 h 29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93" h="2964">
                  <a:moveTo>
                    <a:pt x="1297" y="0"/>
                  </a:moveTo>
                  <a:lnTo>
                    <a:pt x="1305" y="0"/>
                  </a:lnTo>
                  <a:lnTo>
                    <a:pt x="1313" y="0"/>
                  </a:lnTo>
                  <a:lnTo>
                    <a:pt x="1322" y="2"/>
                  </a:lnTo>
                  <a:lnTo>
                    <a:pt x="1330" y="4"/>
                  </a:lnTo>
                  <a:lnTo>
                    <a:pt x="1340" y="7"/>
                  </a:lnTo>
                  <a:lnTo>
                    <a:pt x="1349" y="9"/>
                  </a:lnTo>
                  <a:lnTo>
                    <a:pt x="1359" y="13"/>
                  </a:lnTo>
                  <a:lnTo>
                    <a:pt x="1370" y="19"/>
                  </a:lnTo>
                  <a:lnTo>
                    <a:pt x="1380" y="25"/>
                  </a:lnTo>
                  <a:lnTo>
                    <a:pt x="1392" y="30"/>
                  </a:lnTo>
                  <a:lnTo>
                    <a:pt x="1403" y="36"/>
                  </a:lnTo>
                  <a:lnTo>
                    <a:pt x="1415" y="44"/>
                  </a:lnTo>
                  <a:lnTo>
                    <a:pt x="1428" y="50"/>
                  </a:lnTo>
                  <a:lnTo>
                    <a:pt x="1440" y="59"/>
                  </a:lnTo>
                  <a:lnTo>
                    <a:pt x="1453" y="67"/>
                  </a:lnTo>
                  <a:lnTo>
                    <a:pt x="1466" y="77"/>
                  </a:lnTo>
                  <a:lnTo>
                    <a:pt x="1495" y="100"/>
                  </a:lnTo>
                  <a:lnTo>
                    <a:pt x="1520" y="123"/>
                  </a:lnTo>
                  <a:lnTo>
                    <a:pt x="1543" y="146"/>
                  </a:lnTo>
                  <a:lnTo>
                    <a:pt x="1566" y="167"/>
                  </a:lnTo>
                  <a:lnTo>
                    <a:pt x="1585" y="188"/>
                  </a:lnTo>
                  <a:lnTo>
                    <a:pt x="1605" y="209"/>
                  </a:lnTo>
                  <a:lnTo>
                    <a:pt x="1622" y="230"/>
                  </a:lnTo>
                  <a:lnTo>
                    <a:pt x="1637" y="251"/>
                  </a:lnTo>
                  <a:lnTo>
                    <a:pt x="1651" y="270"/>
                  </a:lnTo>
                  <a:lnTo>
                    <a:pt x="1662" y="290"/>
                  </a:lnTo>
                  <a:lnTo>
                    <a:pt x="1672" y="309"/>
                  </a:lnTo>
                  <a:lnTo>
                    <a:pt x="1679" y="326"/>
                  </a:lnTo>
                  <a:lnTo>
                    <a:pt x="1685" y="345"/>
                  </a:lnTo>
                  <a:lnTo>
                    <a:pt x="1689" y="363"/>
                  </a:lnTo>
                  <a:lnTo>
                    <a:pt x="1693" y="380"/>
                  </a:lnTo>
                  <a:lnTo>
                    <a:pt x="1693" y="397"/>
                  </a:lnTo>
                  <a:lnTo>
                    <a:pt x="1693" y="405"/>
                  </a:lnTo>
                  <a:lnTo>
                    <a:pt x="1691" y="411"/>
                  </a:lnTo>
                  <a:lnTo>
                    <a:pt x="1691" y="418"/>
                  </a:lnTo>
                  <a:lnTo>
                    <a:pt x="1689" y="424"/>
                  </a:lnTo>
                  <a:lnTo>
                    <a:pt x="1687" y="432"/>
                  </a:lnTo>
                  <a:lnTo>
                    <a:pt x="1683" y="439"/>
                  </a:lnTo>
                  <a:lnTo>
                    <a:pt x="1679" y="447"/>
                  </a:lnTo>
                  <a:lnTo>
                    <a:pt x="1676" y="455"/>
                  </a:lnTo>
                  <a:lnTo>
                    <a:pt x="1672" y="462"/>
                  </a:lnTo>
                  <a:lnTo>
                    <a:pt x="1666" y="470"/>
                  </a:lnTo>
                  <a:lnTo>
                    <a:pt x="1660" y="480"/>
                  </a:lnTo>
                  <a:lnTo>
                    <a:pt x="1655" y="487"/>
                  </a:lnTo>
                  <a:lnTo>
                    <a:pt x="1649" y="497"/>
                  </a:lnTo>
                  <a:lnTo>
                    <a:pt x="1641" y="505"/>
                  </a:lnTo>
                  <a:lnTo>
                    <a:pt x="1633" y="514"/>
                  </a:lnTo>
                  <a:lnTo>
                    <a:pt x="1626" y="524"/>
                  </a:lnTo>
                  <a:lnTo>
                    <a:pt x="1610" y="553"/>
                  </a:lnTo>
                  <a:lnTo>
                    <a:pt x="1595" y="583"/>
                  </a:lnTo>
                  <a:lnTo>
                    <a:pt x="1578" y="616"/>
                  </a:lnTo>
                  <a:lnTo>
                    <a:pt x="1562" y="651"/>
                  </a:lnTo>
                  <a:lnTo>
                    <a:pt x="1545" y="685"/>
                  </a:lnTo>
                  <a:lnTo>
                    <a:pt x="1528" y="723"/>
                  </a:lnTo>
                  <a:lnTo>
                    <a:pt x="1520" y="743"/>
                  </a:lnTo>
                  <a:lnTo>
                    <a:pt x="1512" y="762"/>
                  </a:lnTo>
                  <a:lnTo>
                    <a:pt x="1503" y="781"/>
                  </a:lnTo>
                  <a:lnTo>
                    <a:pt x="1495" y="802"/>
                  </a:lnTo>
                  <a:lnTo>
                    <a:pt x="1476" y="850"/>
                  </a:lnTo>
                  <a:lnTo>
                    <a:pt x="1457" y="896"/>
                  </a:lnTo>
                  <a:lnTo>
                    <a:pt x="1440" y="942"/>
                  </a:lnTo>
                  <a:lnTo>
                    <a:pt x="1420" y="988"/>
                  </a:lnTo>
                  <a:lnTo>
                    <a:pt x="1401" y="1033"/>
                  </a:lnTo>
                  <a:lnTo>
                    <a:pt x="1382" y="1077"/>
                  </a:lnTo>
                  <a:lnTo>
                    <a:pt x="1363" y="1121"/>
                  </a:lnTo>
                  <a:lnTo>
                    <a:pt x="1344" y="1165"/>
                  </a:lnTo>
                  <a:lnTo>
                    <a:pt x="1324" y="1207"/>
                  </a:lnTo>
                  <a:lnTo>
                    <a:pt x="1305" y="1249"/>
                  </a:lnTo>
                  <a:lnTo>
                    <a:pt x="1286" y="1292"/>
                  </a:lnTo>
                  <a:lnTo>
                    <a:pt x="1267" y="1334"/>
                  </a:lnTo>
                  <a:lnTo>
                    <a:pt x="1248" y="1374"/>
                  </a:lnTo>
                  <a:lnTo>
                    <a:pt x="1228" y="1415"/>
                  </a:lnTo>
                  <a:lnTo>
                    <a:pt x="1209" y="1455"/>
                  </a:lnTo>
                  <a:lnTo>
                    <a:pt x="1190" y="1495"/>
                  </a:lnTo>
                  <a:lnTo>
                    <a:pt x="1171" y="1534"/>
                  </a:lnTo>
                  <a:lnTo>
                    <a:pt x="1152" y="1572"/>
                  </a:lnTo>
                  <a:lnTo>
                    <a:pt x="1132" y="1610"/>
                  </a:lnTo>
                  <a:lnTo>
                    <a:pt x="1113" y="1647"/>
                  </a:lnTo>
                  <a:lnTo>
                    <a:pt x="1094" y="1685"/>
                  </a:lnTo>
                  <a:lnTo>
                    <a:pt x="1073" y="1722"/>
                  </a:lnTo>
                  <a:lnTo>
                    <a:pt x="1034" y="1793"/>
                  </a:lnTo>
                  <a:lnTo>
                    <a:pt x="996" y="1864"/>
                  </a:lnTo>
                  <a:lnTo>
                    <a:pt x="958" y="1931"/>
                  </a:lnTo>
                  <a:lnTo>
                    <a:pt x="919" y="1996"/>
                  </a:lnTo>
                  <a:lnTo>
                    <a:pt x="881" y="2061"/>
                  </a:lnTo>
                  <a:lnTo>
                    <a:pt x="850" y="2111"/>
                  </a:lnTo>
                  <a:lnTo>
                    <a:pt x="818" y="2161"/>
                  </a:lnTo>
                  <a:lnTo>
                    <a:pt x="785" y="2211"/>
                  </a:lnTo>
                  <a:lnTo>
                    <a:pt x="752" y="2257"/>
                  </a:lnTo>
                  <a:lnTo>
                    <a:pt x="720" y="2305"/>
                  </a:lnTo>
                  <a:lnTo>
                    <a:pt x="685" y="2351"/>
                  </a:lnTo>
                  <a:lnTo>
                    <a:pt x="651" y="2395"/>
                  </a:lnTo>
                  <a:lnTo>
                    <a:pt x="614" y="2440"/>
                  </a:lnTo>
                  <a:lnTo>
                    <a:pt x="579" y="2482"/>
                  </a:lnTo>
                  <a:lnTo>
                    <a:pt x="543" y="2524"/>
                  </a:lnTo>
                  <a:lnTo>
                    <a:pt x="505" y="2564"/>
                  </a:lnTo>
                  <a:lnTo>
                    <a:pt x="468" y="2607"/>
                  </a:lnTo>
                  <a:lnTo>
                    <a:pt x="430" y="2645"/>
                  </a:lnTo>
                  <a:lnTo>
                    <a:pt x="391" y="2683"/>
                  </a:lnTo>
                  <a:lnTo>
                    <a:pt x="353" y="2722"/>
                  </a:lnTo>
                  <a:lnTo>
                    <a:pt x="315" y="2760"/>
                  </a:lnTo>
                  <a:lnTo>
                    <a:pt x="290" y="2783"/>
                  </a:lnTo>
                  <a:lnTo>
                    <a:pt x="265" y="2806"/>
                  </a:lnTo>
                  <a:lnTo>
                    <a:pt x="242" y="2829"/>
                  </a:lnTo>
                  <a:lnTo>
                    <a:pt x="219" y="2848"/>
                  </a:lnTo>
                  <a:lnTo>
                    <a:pt x="197" y="2866"/>
                  </a:lnTo>
                  <a:lnTo>
                    <a:pt x="178" y="2883"/>
                  </a:lnTo>
                  <a:lnTo>
                    <a:pt x="159" y="2898"/>
                  </a:lnTo>
                  <a:lnTo>
                    <a:pt x="142" y="2912"/>
                  </a:lnTo>
                  <a:lnTo>
                    <a:pt x="125" y="2923"/>
                  </a:lnTo>
                  <a:lnTo>
                    <a:pt x="109" y="2935"/>
                  </a:lnTo>
                  <a:lnTo>
                    <a:pt x="94" y="2943"/>
                  </a:lnTo>
                  <a:lnTo>
                    <a:pt x="80" y="2950"/>
                  </a:lnTo>
                  <a:lnTo>
                    <a:pt x="69" y="2956"/>
                  </a:lnTo>
                  <a:lnTo>
                    <a:pt x="57" y="2960"/>
                  </a:lnTo>
                  <a:lnTo>
                    <a:pt x="48" y="2962"/>
                  </a:lnTo>
                  <a:lnTo>
                    <a:pt x="38" y="2964"/>
                  </a:lnTo>
                  <a:lnTo>
                    <a:pt x="29" y="2962"/>
                  </a:lnTo>
                  <a:lnTo>
                    <a:pt x="21" y="2962"/>
                  </a:lnTo>
                  <a:lnTo>
                    <a:pt x="13" y="2960"/>
                  </a:lnTo>
                  <a:lnTo>
                    <a:pt x="7" y="2958"/>
                  </a:lnTo>
                  <a:lnTo>
                    <a:pt x="4" y="2954"/>
                  </a:lnTo>
                  <a:lnTo>
                    <a:pt x="2" y="2950"/>
                  </a:lnTo>
                  <a:lnTo>
                    <a:pt x="0" y="2946"/>
                  </a:lnTo>
                  <a:lnTo>
                    <a:pt x="0" y="2943"/>
                  </a:lnTo>
                  <a:lnTo>
                    <a:pt x="0" y="2933"/>
                  </a:lnTo>
                  <a:lnTo>
                    <a:pt x="2" y="2925"/>
                  </a:lnTo>
                  <a:lnTo>
                    <a:pt x="6" y="2916"/>
                  </a:lnTo>
                  <a:lnTo>
                    <a:pt x="11" y="2904"/>
                  </a:lnTo>
                  <a:lnTo>
                    <a:pt x="19" y="2895"/>
                  </a:lnTo>
                  <a:lnTo>
                    <a:pt x="27" y="2883"/>
                  </a:lnTo>
                  <a:lnTo>
                    <a:pt x="38" y="2872"/>
                  </a:lnTo>
                  <a:lnTo>
                    <a:pt x="50" y="2858"/>
                  </a:lnTo>
                  <a:lnTo>
                    <a:pt x="86" y="2808"/>
                  </a:lnTo>
                  <a:lnTo>
                    <a:pt x="121" y="2758"/>
                  </a:lnTo>
                  <a:lnTo>
                    <a:pt x="157" y="2706"/>
                  </a:lnTo>
                  <a:lnTo>
                    <a:pt x="194" y="2655"/>
                  </a:lnTo>
                  <a:lnTo>
                    <a:pt x="228" y="2603"/>
                  </a:lnTo>
                  <a:lnTo>
                    <a:pt x="265" y="2547"/>
                  </a:lnTo>
                  <a:lnTo>
                    <a:pt x="301" y="2493"/>
                  </a:lnTo>
                  <a:lnTo>
                    <a:pt x="338" y="2436"/>
                  </a:lnTo>
                  <a:lnTo>
                    <a:pt x="374" y="2378"/>
                  </a:lnTo>
                  <a:lnTo>
                    <a:pt x="409" y="2321"/>
                  </a:lnTo>
                  <a:lnTo>
                    <a:pt x="445" y="2261"/>
                  </a:lnTo>
                  <a:lnTo>
                    <a:pt x="480" y="2200"/>
                  </a:lnTo>
                  <a:lnTo>
                    <a:pt x="516" y="2136"/>
                  </a:lnTo>
                  <a:lnTo>
                    <a:pt x="551" y="2073"/>
                  </a:lnTo>
                  <a:lnTo>
                    <a:pt x="585" y="2008"/>
                  </a:lnTo>
                  <a:lnTo>
                    <a:pt x="620" y="1942"/>
                  </a:lnTo>
                  <a:lnTo>
                    <a:pt x="652" y="1881"/>
                  </a:lnTo>
                  <a:lnTo>
                    <a:pt x="685" y="1820"/>
                  </a:lnTo>
                  <a:lnTo>
                    <a:pt x="716" y="1756"/>
                  </a:lnTo>
                  <a:lnTo>
                    <a:pt x="748" y="1691"/>
                  </a:lnTo>
                  <a:lnTo>
                    <a:pt x="779" y="1626"/>
                  </a:lnTo>
                  <a:lnTo>
                    <a:pt x="810" y="1560"/>
                  </a:lnTo>
                  <a:lnTo>
                    <a:pt x="841" y="1491"/>
                  </a:lnTo>
                  <a:lnTo>
                    <a:pt x="869" y="1424"/>
                  </a:lnTo>
                  <a:lnTo>
                    <a:pt x="900" y="1355"/>
                  </a:lnTo>
                  <a:lnTo>
                    <a:pt x="929" y="1284"/>
                  </a:lnTo>
                  <a:lnTo>
                    <a:pt x="958" y="1211"/>
                  </a:lnTo>
                  <a:lnTo>
                    <a:pt x="986" y="1140"/>
                  </a:lnTo>
                  <a:lnTo>
                    <a:pt x="1013" y="1065"/>
                  </a:lnTo>
                  <a:lnTo>
                    <a:pt x="1042" y="990"/>
                  </a:lnTo>
                  <a:lnTo>
                    <a:pt x="1069" y="915"/>
                  </a:lnTo>
                  <a:lnTo>
                    <a:pt x="1094" y="839"/>
                  </a:lnTo>
                  <a:lnTo>
                    <a:pt x="1109" y="791"/>
                  </a:lnTo>
                  <a:lnTo>
                    <a:pt x="1125" y="745"/>
                  </a:lnTo>
                  <a:lnTo>
                    <a:pt x="1138" y="699"/>
                  </a:lnTo>
                  <a:lnTo>
                    <a:pt x="1150" y="652"/>
                  </a:lnTo>
                  <a:lnTo>
                    <a:pt x="1161" y="606"/>
                  </a:lnTo>
                  <a:lnTo>
                    <a:pt x="1173" y="560"/>
                  </a:lnTo>
                  <a:lnTo>
                    <a:pt x="1182" y="516"/>
                  </a:lnTo>
                  <a:lnTo>
                    <a:pt x="1190" y="472"/>
                  </a:lnTo>
                  <a:lnTo>
                    <a:pt x="1198" y="428"/>
                  </a:lnTo>
                  <a:lnTo>
                    <a:pt x="1205" y="384"/>
                  </a:lnTo>
                  <a:lnTo>
                    <a:pt x="1211" y="341"/>
                  </a:lnTo>
                  <a:lnTo>
                    <a:pt x="1215" y="297"/>
                  </a:lnTo>
                  <a:lnTo>
                    <a:pt x="1219" y="255"/>
                  </a:lnTo>
                  <a:lnTo>
                    <a:pt x="1223" y="215"/>
                  </a:lnTo>
                  <a:lnTo>
                    <a:pt x="1223" y="173"/>
                  </a:lnTo>
                  <a:lnTo>
                    <a:pt x="1225" y="132"/>
                  </a:lnTo>
                  <a:lnTo>
                    <a:pt x="1225" y="115"/>
                  </a:lnTo>
                  <a:lnTo>
                    <a:pt x="1225" y="100"/>
                  </a:lnTo>
                  <a:lnTo>
                    <a:pt x="1226" y="86"/>
                  </a:lnTo>
                  <a:lnTo>
                    <a:pt x="1228" y="73"/>
                  </a:lnTo>
                  <a:lnTo>
                    <a:pt x="1230" y="61"/>
                  </a:lnTo>
                  <a:lnTo>
                    <a:pt x="1234" y="50"/>
                  </a:lnTo>
                  <a:lnTo>
                    <a:pt x="1238" y="40"/>
                  </a:lnTo>
                  <a:lnTo>
                    <a:pt x="1242" y="30"/>
                  </a:lnTo>
                  <a:lnTo>
                    <a:pt x="1246" y="23"/>
                  </a:lnTo>
                  <a:lnTo>
                    <a:pt x="1251" y="17"/>
                  </a:lnTo>
                  <a:lnTo>
                    <a:pt x="1257" y="11"/>
                  </a:lnTo>
                  <a:lnTo>
                    <a:pt x="1265" y="7"/>
                  </a:lnTo>
                  <a:lnTo>
                    <a:pt x="1272" y="4"/>
                  </a:lnTo>
                  <a:lnTo>
                    <a:pt x="1280" y="2"/>
                  </a:lnTo>
                  <a:lnTo>
                    <a:pt x="1288" y="0"/>
                  </a:lnTo>
                  <a:lnTo>
                    <a:pt x="129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036094" y="3937737"/>
              <a:ext cx="247055" cy="1319326"/>
            </a:xfrm>
            <a:custGeom>
              <a:avLst/>
              <a:gdLst>
                <a:gd name="T0" fmla="*/ 2147483647 w 497"/>
                <a:gd name="T1" fmla="*/ 2147483647 h 3578"/>
                <a:gd name="T2" fmla="*/ 2147483647 w 497"/>
                <a:gd name="T3" fmla="*/ 2147483647 h 3578"/>
                <a:gd name="T4" fmla="*/ 2147483647 w 497"/>
                <a:gd name="T5" fmla="*/ 2147483647 h 3578"/>
                <a:gd name="T6" fmla="*/ 2147483647 w 497"/>
                <a:gd name="T7" fmla="*/ 2147483647 h 3578"/>
                <a:gd name="T8" fmla="*/ 2147483647 w 497"/>
                <a:gd name="T9" fmla="*/ 2147483647 h 3578"/>
                <a:gd name="T10" fmla="*/ 2147483647 w 497"/>
                <a:gd name="T11" fmla="*/ 2147483647 h 3578"/>
                <a:gd name="T12" fmla="*/ 2147483647 w 497"/>
                <a:gd name="T13" fmla="*/ 2147483647 h 3578"/>
                <a:gd name="T14" fmla="*/ 2147483647 w 497"/>
                <a:gd name="T15" fmla="*/ 2147483647 h 3578"/>
                <a:gd name="T16" fmla="*/ 2147483647 w 497"/>
                <a:gd name="T17" fmla="*/ 2147483647 h 3578"/>
                <a:gd name="T18" fmla="*/ 2147483647 w 497"/>
                <a:gd name="T19" fmla="*/ 2147483647 h 3578"/>
                <a:gd name="T20" fmla="*/ 2147483647 w 497"/>
                <a:gd name="T21" fmla="*/ 2147483647 h 3578"/>
                <a:gd name="T22" fmla="*/ 2147483647 w 497"/>
                <a:gd name="T23" fmla="*/ 2147483647 h 3578"/>
                <a:gd name="T24" fmla="*/ 2147483647 w 497"/>
                <a:gd name="T25" fmla="*/ 2147483647 h 3578"/>
                <a:gd name="T26" fmla="*/ 2147483647 w 497"/>
                <a:gd name="T27" fmla="*/ 2147483647 h 3578"/>
                <a:gd name="T28" fmla="*/ 2147483647 w 497"/>
                <a:gd name="T29" fmla="*/ 2147483647 h 3578"/>
                <a:gd name="T30" fmla="*/ 2147483647 w 497"/>
                <a:gd name="T31" fmla="*/ 2147483647 h 3578"/>
                <a:gd name="T32" fmla="*/ 2147483647 w 497"/>
                <a:gd name="T33" fmla="*/ 2147483647 h 3578"/>
                <a:gd name="T34" fmla="*/ 2147483647 w 497"/>
                <a:gd name="T35" fmla="*/ 2147483647 h 3578"/>
                <a:gd name="T36" fmla="*/ 2147483647 w 497"/>
                <a:gd name="T37" fmla="*/ 2147483647 h 3578"/>
                <a:gd name="T38" fmla="*/ 2147483647 w 497"/>
                <a:gd name="T39" fmla="*/ 2147483647 h 3578"/>
                <a:gd name="T40" fmla="*/ 2147483647 w 497"/>
                <a:gd name="T41" fmla="*/ 2147483647 h 3578"/>
                <a:gd name="T42" fmla="*/ 2147483647 w 497"/>
                <a:gd name="T43" fmla="*/ 2147483647 h 3578"/>
                <a:gd name="T44" fmla="*/ 2147483647 w 497"/>
                <a:gd name="T45" fmla="*/ 2147483647 h 3578"/>
                <a:gd name="T46" fmla="*/ 2147483647 w 497"/>
                <a:gd name="T47" fmla="*/ 2147483647 h 3578"/>
                <a:gd name="T48" fmla="*/ 2147483647 w 497"/>
                <a:gd name="T49" fmla="*/ 2147483647 h 3578"/>
                <a:gd name="T50" fmla="*/ 2147483647 w 497"/>
                <a:gd name="T51" fmla="*/ 2147483647 h 3578"/>
                <a:gd name="T52" fmla="*/ 2147483647 w 497"/>
                <a:gd name="T53" fmla="*/ 2147483647 h 3578"/>
                <a:gd name="T54" fmla="*/ 2147483647 w 497"/>
                <a:gd name="T55" fmla="*/ 2147483647 h 3578"/>
                <a:gd name="T56" fmla="*/ 2147483647 w 497"/>
                <a:gd name="T57" fmla="*/ 2147483647 h 3578"/>
                <a:gd name="T58" fmla="*/ 2147483647 w 497"/>
                <a:gd name="T59" fmla="*/ 2147483647 h 3578"/>
                <a:gd name="T60" fmla="*/ 2147483647 w 497"/>
                <a:gd name="T61" fmla="*/ 2147483647 h 3578"/>
                <a:gd name="T62" fmla="*/ 2147483647 w 497"/>
                <a:gd name="T63" fmla="*/ 2147483647 h 3578"/>
                <a:gd name="T64" fmla="*/ 2147483647 w 497"/>
                <a:gd name="T65" fmla="*/ 2147483647 h 3578"/>
                <a:gd name="T66" fmla="*/ 2147483647 w 497"/>
                <a:gd name="T67" fmla="*/ 2147483647 h 3578"/>
                <a:gd name="T68" fmla="*/ 2147483647 w 497"/>
                <a:gd name="T69" fmla="*/ 2147483647 h 3578"/>
                <a:gd name="T70" fmla="*/ 2147483647 w 497"/>
                <a:gd name="T71" fmla="*/ 2147483647 h 3578"/>
                <a:gd name="T72" fmla="*/ 2147483647 w 497"/>
                <a:gd name="T73" fmla="*/ 2147483647 h 3578"/>
                <a:gd name="T74" fmla="*/ 2147483647 w 497"/>
                <a:gd name="T75" fmla="*/ 2147483647 h 3578"/>
                <a:gd name="T76" fmla="*/ 2147483647 w 497"/>
                <a:gd name="T77" fmla="*/ 2147483647 h 3578"/>
                <a:gd name="T78" fmla="*/ 2147483647 w 497"/>
                <a:gd name="T79" fmla="*/ 2147483647 h 3578"/>
                <a:gd name="T80" fmla="*/ 2147483647 w 497"/>
                <a:gd name="T81" fmla="*/ 2147483647 h 3578"/>
                <a:gd name="T82" fmla="*/ 2147483647 w 497"/>
                <a:gd name="T83" fmla="*/ 2147483647 h 3578"/>
                <a:gd name="T84" fmla="*/ 2147483647 w 497"/>
                <a:gd name="T85" fmla="*/ 2147483647 h 3578"/>
                <a:gd name="T86" fmla="*/ 2147483647 w 497"/>
                <a:gd name="T87" fmla="*/ 2147483647 h 3578"/>
                <a:gd name="T88" fmla="*/ 2147483647 w 497"/>
                <a:gd name="T89" fmla="*/ 2147483647 h 3578"/>
                <a:gd name="T90" fmla="*/ 2147483647 w 497"/>
                <a:gd name="T91" fmla="*/ 2147483647 h 3578"/>
                <a:gd name="T92" fmla="*/ 2147483647 w 497"/>
                <a:gd name="T93" fmla="*/ 2147483647 h 3578"/>
                <a:gd name="T94" fmla="*/ 2147483647 w 497"/>
                <a:gd name="T95" fmla="*/ 2147483647 h 3578"/>
                <a:gd name="T96" fmla="*/ 2147483647 w 497"/>
                <a:gd name="T97" fmla="*/ 2147483647 h 3578"/>
                <a:gd name="T98" fmla="*/ 2147483647 w 497"/>
                <a:gd name="T99" fmla="*/ 2147483647 h 3578"/>
                <a:gd name="T100" fmla="*/ 2147483647 w 497"/>
                <a:gd name="T101" fmla="*/ 2147483647 h 3578"/>
                <a:gd name="T102" fmla="*/ 2147483647 w 497"/>
                <a:gd name="T103" fmla="*/ 2147483647 h 3578"/>
                <a:gd name="T104" fmla="*/ 2147483647 w 497"/>
                <a:gd name="T105" fmla="*/ 2147483647 h 3578"/>
                <a:gd name="T106" fmla="*/ 2147483647 w 497"/>
                <a:gd name="T107" fmla="*/ 2147483647 h 3578"/>
                <a:gd name="T108" fmla="*/ 2147483647 w 497"/>
                <a:gd name="T109" fmla="*/ 2147483647 h 3578"/>
                <a:gd name="T110" fmla="*/ 2147483647 w 497"/>
                <a:gd name="T111" fmla="*/ 2147483647 h 3578"/>
                <a:gd name="T112" fmla="*/ 2147483647 w 497"/>
                <a:gd name="T113" fmla="*/ 0 h 35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7"/>
                <a:gd name="T172" fmla="*/ 0 h 3578"/>
                <a:gd name="T173" fmla="*/ 497 w 497"/>
                <a:gd name="T174" fmla="*/ 3578 h 35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7" h="3578">
                  <a:moveTo>
                    <a:pt x="169" y="0"/>
                  </a:moveTo>
                  <a:lnTo>
                    <a:pt x="175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2" y="11"/>
                  </a:lnTo>
                  <a:lnTo>
                    <a:pt x="201" y="17"/>
                  </a:lnTo>
                  <a:lnTo>
                    <a:pt x="209" y="27"/>
                  </a:lnTo>
                  <a:lnTo>
                    <a:pt x="219" y="36"/>
                  </a:lnTo>
                  <a:lnTo>
                    <a:pt x="228" y="48"/>
                  </a:lnTo>
                  <a:lnTo>
                    <a:pt x="240" y="59"/>
                  </a:lnTo>
                  <a:lnTo>
                    <a:pt x="251" y="75"/>
                  </a:lnTo>
                  <a:lnTo>
                    <a:pt x="265" y="90"/>
                  </a:lnTo>
                  <a:lnTo>
                    <a:pt x="278" y="107"/>
                  </a:lnTo>
                  <a:lnTo>
                    <a:pt x="292" y="127"/>
                  </a:lnTo>
                  <a:lnTo>
                    <a:pt x="307" y="148"/>
                  </a:lnTo>
                  <a:lnTo>
                    <a:pt x="322" y="171"/>
                  </a:lnTo>
                  <a:lnTo>
                    <a:pt x="338" y="196"/>
                  </a:lnTo>
                  <a:lnTo>
                    <a:pt x="357" y="224"/>
                  </a:lnTo>
                  <a:lnTo>
                    <a:pt x="376" y="253"/>
                  </a:lnTo>
                  <a:lnTo>
                    <a:pt x="391" y="280"/>
                  </a:lnTo>
                  <a:lnTo>
                    <a:pt x="407" y="307"/>
                  </a:lnTo>
                  <a:lnTo>
                    <a:pt x="422" y="332"/>
                  </a:lnTo>
                  <a:lnTo>
                    <a:pt x="436" y="355"/>
                  </a:lnTo>
                  <a:lnTo>
                    <a:pt x="447" y="378"/>
                  </a:lnTo>
                  <a:lnTo>
                    <a:pt x="457" y="399"/>
                  </a:lnTo>
                  <a:lnTo>
                    <a:pt x="466" y="418"/>
                  </a:lnTo>
                  <a:lnTo>
                    <a:pt x="474" y="438"/>
                  </a:lnTo>
                  <a:lnTo>
                    <a:pt x="482" y="455"/>
                  </a:lnTo>
                  <a:lnTo>
                    <a:pt x="487" y="472"/>
                  </a:lnTo>
                  <a:lnTo>
                    <a:pt x="491" y="486"/>
                  </a:lnTo>
                  <a:lnTo>
                    <a:pt x="493" y="501"/>
                  </a:lnTo>
                  <a:lnTo>
                    <a:pt x="495" y="512"/>
                  </a:lnTo>
                  <a:lnTo>
                    <a:pt x="497" y="524"/>
                  </a:lnTo>
                  <a:lnTo>
                    <a:pt x="497" y="530"/>
                  </a:lnTo>
                  <a:lnTo>
                    <a:pt x="495" y="535"/>
                  </a:lnTo>
                  <a:lnTo>
                    <a:pt x="495" y="545"/>
                  </a:lnTo>
                  <a:lnTo>
                    <a:pt x="495" y="553"/>
                  </a:lnTo>
                  <a:lnTo>
                    <a:pt x="493" y="564"/>
                  </a:lnTo>
                  <a:lnTo>
                    <a:pt x="491" y="576"/>
                  </a:lnTo>
                  <a:lnTo>
                    <a:pt x="489" y="587"/>
                  </a:lnTo>
                  <a:lnTo>
                    <a:pt x="487" y="601"/>
                  </a:lnTo>
                  <a:lnTo>
                    <a:pt x="486" y="616"/>
                  </a:lnTo>
                  <a:lnTo>
                    <a:pt x="484" y="631"/>
                  </a:lnTo>
                  <a:lnTo>
                    <a:pt x="480" y="649"/>
                  </a:lnTo>
                  <a:lnTo>
                    <a:pt x="478" y="666"/>
                  </a:lnTo>
                  <a:lnTo>
                    <a:pt x="474" y="685"/>
                  </a:lnTo>
                  <a:lnTo>
                    <a:pt x="470" y="704"/>
                  </a:lnTo>
                  <a:lnTo>
                    <a:pt x="466" y="725"/>
                  </a:lnTo>
                  <a:lnTo>
                    <a:pt x="462" y="747"/>
                  </a:lnTo>
                  <a:lnTo>
                    <a:pt x="461" y="762"/>
                  </a:lnTo>
                  <a:lnTo>
                    <a:pt x="459" y="779"/>
                  </a:lnTo>
                  <a:lnTo>
                    <a:pt x="457" y="798"/>
                  </a:lnTo>
                  <a:lnTo>
                    <a:pt x="455" y="820"/>
                  </a:lnTo>
                  <a:lnTo>
                    <a:pt x="453" y="841"/>
                  </a:lnTo>
                  <a:lnTo>
                    <a:pt x="451" y="864"/>
                  </a:lnTo>
                  <a:lnTo>
                    <a:pt x="449" y="889"/>
                  </a:lnTo>
                  <a:lnTo>
                    <a:pt x="447" y="914"/>
                  </a:lnTo>
                  <a:lnTo>
                    <a:pt x="447" y="940"/>
                  </a:lnTo>
                  <a:lnTo>
                    <a:pt x="445" y="969"/>
                  </a:lnTo>
                  <a:lnTo>
                    <a:pt x="443" y="1000"/>
                  </a:lnTo>
                  <a:lnTo>
                    <a:pt x="441" y="1031"/>
                  </a:lnTo>
                  <a:lnTo>
                    <a:pt x="441" y="1065"/>
                  </a:lnTo>
                  <a:lnTo>
                    <a:pt x="439" y="1100"/>
                  </a:lnTo>
                  <a:lnTo>
                    <a:pt x="439" y="1134"/>
                  </a:lnTo>
                  <a:lnTo>
                    <a:pt x="438" y="1173"/>
                  </a:lnTo>
                  <a:lnTo>
                    <a:pt x="436" y="1211"/>
                  </a:lnTo>
                  <a:lnTo>
                    <a:pt x="436" y="1251"/>
                  </a:lnTo>
                  <a:lnTo>
                    <a:pt x="434" y="1294"/>
                  </a:lnTo>
                  <a:lnTo>
                    <a:pt x="434" y="1338"/>
                  </a:lnTo>
                  <a:lnTo>
                    <a:pt x="434" y="1382"/>
                  </a:lnTo>
                  <a:lnTo>
                    <a:pt x="432" y="1428"/>
                  </a:lnTo>
                  <a:lnTo>
                    <a:pt x="432" y="1476"/>
                  </a:lnTo>
                  <a:lnTo>
                    <a:pt x="432" y="1524"/>
                  </a:lnTo>
                  <a:lnTo>
                    <a:pt x="430" y="1576"/>
                  </a:lnTo>
                  <a:lnTo>
                    <a:pt x="430" y="1628"/>
                  </a:lnTo>
                  <a:lnTo>
                    <a:pt x="430" y="1681"/>
                  </a:lnTo>
                  <a:lnTo>
                    <a:pt x="430" y="1735"/>
                  </a:lnTo>
                  <a:lnTo>
                    <a:pt x="430" y="1793"/>
                  </a:lnTo>
                  <a:lnTo>
                    <a:pt x="430" y="1850"/>
                  </a:lnTo>
                  <a:lnTo>
                    <a:pt x="430" y="1910"/>
                  </a:lnTo>
                  <a:lnTo>
                    <a:pt x="430" y="1971"/>
                  </a:lnTo>
                  <a:lnTo>
                    <a:pt x="418" y="2497"/>
                  </a:lnTo>
                  <a:lnTo>
                    <a:pt x="407" y="3025"/>
                  </a:lnTo>
                  <a:lnTo>
                    <a:pt x="407" y="3044"/>
                  </a:lnTo>
                  <a:lnTo>
                    <a:pt x="405" y="3064"/>
                  </a:lnTo>
                  <a:lnTo>
                    <a:pt x="403" y="3083"/>
                  </a:lnTo>
                  <a:lnTo>
                    <a:pt x="401" y="3104"/>
                  </a:lnTo>
                  <a:lnTo>
                    <a:pt x="399" y="3125"/>
                  </a:lnTo>
                  <a:lnTo>
                    <a:pt x="397" y="3148"/>
                  </a:lnTo>
                  <a:lnTo>
                    <a:pt x="393" y="3171"/>
                  </a:lnTo>
                  <a:lnTo>
                    <a:pt x="390" y="3194"/>
                  </a:lnTo>
                  <a:lnTo>
                    <a:pt x="384" y="3217"/>
                  </a:lnTo>
                  <a:lnTo>
                    <a:pt x="380" y="3242"/>
                  </a:lnTo>
                  <a:lnTo>
                    <a:pt x="374" y="3267"/>
                  </a:lnTo>
                  <a:lnTo>
                    <a:pt x="368" y="3294"/>
                  </a:lnTo>
                  <a:lnTo>
                    <a:pt x="361" y="3319"/>
                  </a:lnTo>
                  <a:lnTo>
                    <a:pt x="353" y="3348"/>
                  </a:lnTo>
                  <a:lnTo>
                    <a:pt x="347" y="3375"/>
                  </a:lnTo>
                  <a:lnTo>
                    <a:pt x="338" y="3403"/>
                  </a:lnTo>
                  <a:lnTo>
                    <a:pt x="334" y="3424"/>
                  </a:lnTo>
                  <a:lnTo>
                    <a:pt x="328" y="3446"/>
                  </a:lnTo>
                  <a:lnTo>
                    <a:pt x="322" y="3463"/>
                  </a:lnTo>
                  <a:lnTo>
                    <a:pt x="317" y="3480"/>
                  </a:lnTo>
                  <a:lnTo>
                    <a:pt x="311" y="3497"/>
                  </a:lnTo>
                  <a:lnTo>
                    <a:pt x="305" y="3511"/>
                  </a:lnTo>
                  <a:lnTo>
                    <a:pt x="299" y="3524"/>
                  </a:lnTo>
                  <a:lnTo>
                    <a:pt x="294" y="3536"/>
                  </a:lnTo>
                  <a:lnTo>
                    <a:pt x="286" y="3545"/>
                  </a:lnTo>
                  <a:lnTo>
                    <a:pt x="280" y="3555"/>
                  </a:lnTo>
                  <a:lnTo>
                    <a:pt x="274" y="3561"/>
                  </a:lnTo>
                  <a:lnTo>
                    <a:pt x="269" y="3568"/>
                  </a:lnTo>
                  <a:lnTo>
                    <a:pt x="261" y="3572"/>
                  </a:lnTo>
                  <a:lnTo>
                    <a:pt x="255" y="3576"/>
                  </a:lnTo>
                  <a:lnTo>
                    <a:pt x="249" y="3578"/>
                  </a:lnTo>
                  <a:lnTo>
                    <a:pt x="242" y="3578"/>
                  </a:lnTo>
                  <a:lnTo>
                    <a:pt x="232" y="3578"/>
                  </a:lnTo>
                  <a:lnTo>
                    <a:pt x="224" y="3574"/>
                  </a:lnTo>
                  <a:lnTo>
                    <a:pt x="215" y="3572"/>
                  </a:lnTo>
                  <a:lnTo>
                    <a:pt x="205" y="3567"/>
                  </a:lnTo>
                  <a:lnTo>
                    <a:pt x="196" y="3559"/>
                  </a:lnTo>
                  <a:lnTo>
                    <a:pt x="188" y="3551"/>
                  </a:lnTo>
                  <a:lnTo>
                    <a:pt x="178" y="3542"/>
                  </a:lnTo>
                  <a:lnTo>
                    <a:pt x="171" y="3530"/>
                  </a:lnTo>
                  <a:lnTo>
                    <a:pt x="161" y="3517"/>
                  </a:lnTo>
                  <a:lnTo>
                    <a:pt x="153" y="3503"/>
                  </a:lnTo>
                  <a:lnTo>
                    <a:pt x="146" y="3486"/>
                  </a:lnTo>
                  <a:lnTo>
                    <a:pt x="138" y="3469"/>
                  </a:lnTo>
                  <a:lnTo>
                    <a:pt x="130" y="3449"/>
                  </a:lnTo>
                  <a:lnTo>
                    <a:pt x="123" y="3428"/>
                  </a:lnTo>
                  <a:lnTo>
                    <a:pt x="115" y="3407"/>
                  </a:lnTo>
                  <a:lnTo>
                    <a:pt x="107" y="3382"/>
                  </a:lnTo>
                  <a:lnTo>
                    <a:pt x="94" y="3346"/>
                  </a:lnTo>
                  <a:lnTo>
                    <a:pt x="82" y="3311"/>
                  </a:lnTo>
                  <a:lnTo>
                    <a:pt x="71" y="3279"/>
                  </a:lnTo>
                  <a:lnTo>
                    <a:pt x="59" y="3246"/>
                  </a:lnTo>
                  <a:lnTo>
                    <a:pt x="50" y="3215"/>
                  </a:lnTo>
                  <a:lnTo>
                    <a:pt x="42" y="3186"/>
                  </a:lnTo>
                  <a:lnTo>
                    <a:pt x="34" y="3158"/>
                  </a:lnTo>
                  <a:lnTo>
                    <a:pt x="27" y="3131"/>
                  </a:lnTo>
                  <a:lnTo>
                    <a:pt x="21" y="3106"/>
                  </a:lnTo>
                  <a:lnTo>
                    <a:pt x="15" y="3083"/>
                  </a:lnTo>
                  <a:lnTo>
                    <a:pt x="9" y="3060"/>
                  </a:lnTo>
                  <a:lnTo>
                    <a:pt x="6" y="3039"/>
                  </a:lnTo>
                  <a:lnTo>
                    <a:pt x="4" y="3019"/>
                  </a:lnTo>
                  <a:lnTo>
                    <a:pt x="2" y="3002"/>
                  </a:lnTo>
                  <a:lnTo>
                    <a:pt x="0" y="2985"/>
                  </a:lnTo>
                  <a:lnTo>
                    <a:pt x="0" y="2970"/>
                  </a:lnTo>
                  <a:lnTo>
                    <a:pt x="2" y="2962"/>
                  </a:lnTo>
                  <a:lnTo>
                    <a:pt x="2" y="2952"/>
                  </a:lnTo>
                  <a:lnTo>
                    <a:pt x="4" y="2941"/>
                  </a:lnTo>
                  <a:lnTo>
                    <a:pt x="6" y="2927"/>
                  </a:lnTo>
                  <a:lnTo>
                    <a:pt x="9" y="2914"/>
                  </a:lnTo>
                  <a:lnTo>
                    <a:pt x="11" y="2898"/>
                  </a:lnTo>
                  <a:lnTo>
                    <a:pt x="13" y="2883"/>
                  </a:lnTo>
                  <a:lnTo>
                    <a:pt x="17" y="2866"/>
                  </a:lnTo>
                  <a:lnTo>
                    <a:pt x="21" y="2847"/>
                  </a:lnTo>
                  <a:lnTo>
                    <a:pt x="25" y="2826"/>
                  </a:lnTo>
                  <a:lnTo>
                    <a:pt x="29" y="2804"/>
                  </a:lnTo>
                  <a:lnTo>
                    <a:pt x="34" y="2781"/>
                  </a:lnTo>
                  <a:lnTo>
                    <a:pt x="38" y="2756"/>
                  </a:lnTo>
                  <a:lnTo>
                    <a:pt x="44" y="2731"/>
                  </a:lnTo>
                  <a:lnTo>
                    <a:pt x="50" y="2705"/>
                  </a:lnTo>
                  <a:lnTo>
                    <a:pt x="55" y="2676"/>
                  </a:lnTo>
                  <a:lnTo>
                    <a:pt x="63" y="2647"/>
                  </a:lnTo>
                  <a:lnTo>
                    <a:pt x="71" y="2616"/>
                  </a:lnTo>
                  <a:lnTo>
                    <a:pt x="77" y="2586"/>
                  </a:lnTo>
                  <a:lnTo>
                    <a:pt x="84" y="2551"/>
                  </a:lnTo>
                  <a:lnTo>
                    <a:pt x="90" y="2515"/>
                  </a:lnTo>
                  <a:lnTo>
                    <a:pt x="96" y="2476"/>
                  </a:lnTo>
                  <a:lnTo>
                    <a:pt x="102" y="2436"/>
                  </a:lnTo>
                  <a:lnTo>
                    <a:pt x="107" y="2394"/>
                  </a:lnTo>
                  <a:lnTo>
                    <a:pt x="113" y="2349"/>
                  </a:lnTo>
                  <a:lnTo>
                    <a:pt x="119" y="2303"/>
                  </a:lnTo>
                  <a:lnTo>
                    <a:pt x="123" y="2255"/>
                  </a:lnTo>
                  <a:lnTo>
                    <a:pt x="128" y="2206"/>
                  </a:lnTo>
                  <a:lnTo>
                    <a:pt x="132" y="2152"/>
                  </a:lnTo>
                  <a:lnTo>
                    <a:pt x="136" y="2098"/>
                  </a:lnTo>
                  <a:lnTo>
                    <a:pt x="140" y="2042"/>
                  </a:lnTo>
                  <a:lnTo>
                    <a:pt x="144" y="1985"/>
                  </a:lnTo>
                  <a:lnTo>
                    <a:pt x="148" y="1925"/>
                  </a:lnTo>
                  <a:lnTo>
                    <a:pt x="151" y="1864"/>
                  </a:lnTo>
                  <a:lnTo>
                    <a:pt x="155" y="1800"/>
                  </a:lnTo>
                  <a:lnTo>
                    <a:pt x="157" y="1733"/>
                  </a:lnTo>
                  <a:lnTo>
                    <a:pt x="161" y="1666"/>
                  </a:lnTo>
                  <a:lnTo>
                    <a:pt x="163" y="1597"/>
                  </a:lnTo>
                  <a:lnTo>
                    <a:pt x="165" y="1526"/>
                  </a:lnTo>
                  <a:lnTo>
                    <a:pt x="167" y="1453"/>
                  </a:lnTo>
                  <a:lnTo>
                    <a:pt x="169" y="1376"/>
                  </a:lnTo>
                  <a:lnTo>
                    <a:pt x="171" y="1299"/>
                  </a:lnTo>
                  <a:lnTo>
                    <a:pt x="171" y="1221"/>
                  </a:lnTo>
                  <a:lnTo>
                    <a:pt x="173" y="1140"/>
                  </a:lnTo>
                  <a:lnTo>
                    <a:pt x="173" y="1058"/>
                  </a:lnTo>
                  <a:lnTo>
                    <a:pt x="175" y="971"/>
                  </a:lnTo>
                  <a:lnTo>
                    <a:pt x="175" y="885"/>
                  </a:lnTo>
                  <a:lnTo>
                    <a:pt x="175" y="797"/>
                  </a:lnTo>
                  <a:lnTo>
                    <a:pt x="175" y="750"/>
                  </a:lnTo>
                  <a:lnTo>
                    <a:pt x="173" y="704"/>
                  </a:lnTo>
                  <a:lnTo>
                    <a:pt x="171" y="658"/>
                  </a:lnTo>
                  <a:lnTo>
                    <a:pt x="169" y="614"/>
                  </a:lnTo>
                  <a:lnTo>
                    <a:pt x="167" y="568"/>
                  </a:lnTo>
                  <a:lnTo>
                    <a:pt x="163" y="524"/>
                  </a:lnTo>
                  <a:lnTo>
                    <a:pt x="157" y="478"/>
                  </a:lnTo>
                  <a:lnTo>
                    <a:pt x="151" y="434"/>
                  </a:lnTo>
                  <a:lnTo>
                    <a:pt x="146" y="390"/>
                  </a:lnTo>
                  <a:lnTo>
                    <a:pt x="140" y="343"/>
                  </a:lnTo>
                  <a:lnTo>
                    <a:pt x="132" y="299"/>
                  </a:lnTo>
                  <a:lnTo>
                    <a:pt x="125" y="255"/>
                  </a:lnTo>
                  <a:lnTo>
                    <a:pt x="115" y="209"/>
                  </a:lnTo>
                  <a:lnTo>
                    <a:pt x="105" y="165"/>
                  </a:lnTo>
                  <a:lnTo>
                    <a:pt x="96" y="121"/>
                  </a:lnTo>
                  <a:lnTo>
                    <a:pt x="84" y="77"/>
                  </a:lnTo>
                  <a:lnTo>
                    <a:pt x="84" y="67"/>
                  </a:lnTo>
                  <a:lnTo>
                    <a:pt x="86" y="59"/>
                  </a:lnTo>
                  <a:lnTo>
                    <a:pt x="88" y="52"/>
                  </a:lnTo>
                  <a:lnTo>
                    <a:pt x="90" y="44"/>
                  </a:lnTo>
                  <a:lnTo>
                    <a:pt x="92" y="36"/>
                  </a:lnTo>
                  <a:lnTo>
                    <a:pt x="96" y="31"/>
                  </a:lnTo>
                  <a:lnTo>
                    <a:pt x="100" y="25"/>
                  </a:lnTo>
                  <a:lnTo>
                    <a:pt x="105" y="19"/>
                  </a:lnTo>
                  <a:lnTo>
                    <a:pt x="111" y="15"/>
                  </a:lnTo>
                  <a:lnTo>
                    <a:pt x="117" y="11"/>
                  </a:lnTo>
                  <a:lnTo>
                    <a:pt x="125" y="8"/>
                  </a:lnTo>
                  <a:lnTo>
                    <a:pt x="132" y="4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1066800"/>
            <a:ext cx="762000" cy="1524000"/>
            <a:chOff x="3349625" y="3351043"/>
            <a:chExt cx="815578" cy="1659107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349625" y="3873613"/>
              <a:ext cx="806649" cy="187949"/>
            </a:xfrm>
            <a:custGeom>
              <a:avLst/>
              <a:gdLst>
                <a:gd name="T0" fmla="*/ 2147483647 w 1626"/>
                <a:gd name="T1" fmla="*/ 0 h 511"/>
                <a:gd name="T2" fmla="*/ 2147483647 w 1626"/>
                <a:gd name="T3" fmla="*/ 2147483647 h 511"/>
                <a:gd name="T4" fmla="*/ 2147483647 w 1626"/>
                <a:gd name="T5" fmla="*/ 2147483647 h 511"/>
                <a:gd name="T6" fmla="*/ 2147483647 w 1626"/>
                <a:gd name="T7" fmla="*/ 2147483647 h 511"/>
                <a:gd name="T8" fmla="*/ 2147483647 w 1626"/>
                <a:gd name="T9" fmla="*/ 2147483647 h 511"/>
                <a:gd name="T10" fmla="*/ 2147483647 w 1626"/>
                <a:gd name="T11" fmla="*/ 2147483647 h 511"/>
                <a:gd name="T12" fmla="*/ 2147483647 w 1626"/>
                <a:gd name="T13" fmla="*/ 2147483647 h 511"/>
                <a:gd name="T14" fmla="*/ 2147483647 w 1626"/>
                <a:gd name="T15" fmla="*/ 2147483647 h 511"/>
                <a:gd name="T16" fmla="*/ 2147483647 w 1626"/>
                <a:gd name="T17" fmla="*/ 2147483647 h 511"/>
                <a:gd name="T18" fmla="*/ 2147483647 w 1626"/>
                <a:gd name="T19" fmla="*/ 2147483647 h 511"/>
                <a:gd name="T20" fmla="*/ 2147483647 w 1626"/>
                <a:gd name="T21" fmla="*/ 2147483647 h 511"/>
                <a:gd name="T22" fmla="*/ 2147483647 w 1626"/>
                <a:gd name="T23" fmla="*/ 2147483647 h 511"/>
                <a:gd name="T24" fmla="*/ 2147483647 w 1626"/>
                <a:gd name="T25" fmla="*/ 2147483647 h 511"/>
                <a:gd name="T26" fmla="*/ 2147483647 w 1626"/>
                <a:gd name="T27" fmla="*/ 2147483647 h 511"/>
                <a:gd name="T28" fmla="*/ 2147483647 w 1626"/>
                <a:gd name="T29" fmla="*/ 2147483647 h 511"/>
                <a:gd name="T30" fmla="*/ 2147483647 w 1626"/>
                <a:gd name="T31" fmla="*/ 2147483647 h 511"/>
                <a:gd name="T32" fmla="*/ 2147483647 w 1626"/>
                <a:gd name="T33" fmla="*/ 2147483647 h 511"/>
                <a:gd name="T34" fmla="*/ 2147483647 w 1626"/>
                <a:gd name="T35" fmla="*/ 2147483647 h 511"/>
                <a:gd name="T36" fmla="*/ 2147483647 w 1626"/>
                <a:gd name="T37" fmla="*/ 2147483647 h 511"/>
                <a:gd name="T38" fmla="*/ 2147483647 w 1626"/>
                <a:gd name="T39" fmla="*/ 2147483647 h 511"/>
                <a:gd name="T40" fmla="*/ 2147483647 w 1626"/>
                <a:gd name="T41" fmla="*/ 2147483647 h 511"/>
                <a:gd name="T42" fmla="*/ 2147483647 w 1626"/>
                <a:gd name="T43" fmla="*/ 2147483647 h 511"/>
                <a:gd name="T44" fmla="*/ 2147483647 w 1626"/>
                <a:gd name="T45" fmla="*/ 2147483647 h 511"/>
                <a:gd name="T46" fmla="*/ 2147483647 w 1626"/>
                <a:gd name="T47" fmla="*/ 2147483647 h 511"/>
                <a:gd name="T48" fmla="*/ 2147483647 w 1626"/>
                <a:gd name="T49" fmla="*/ 2147483647 h 511"/>
                <a:gd name="T50" fmla="*/ 2147483647 w 1626"/>
                <a:gd name="T51" fmla="*/ 2147483647 h 511"/>
                <a:gd name="T52" fmla="*/ 2147483647 w 1626"/>
                <a:gd name="T53" fmla="*/ 2147483647 h 511"/>
                <a:gd name="T54" fmla="*/ 2147483647 w 1626"/>
                <a:gd name="T55" fmla="*/ 2147483647 h 511"/>
                <a:gd name="T56" fmla="*/ 2147483647 w 1626"/>
                <a:gd name="T57" fmla="*/ 2147483647 h 511"/>
                <a:gd name="T58" fmla="*/ 2147483647 w 1626"/>
                <a:gd name="T59" fmla="*/ 2147483647 h 511"/>
                <a:gd name="T60" fmla="*/ 2147483647 w 1626"/>
                <a:gd name="T61" fmla="*/ 2147483647 h 511"/>
                <a:gd name="T62" fmla="*/ 2147483647 w 1626"/>
                <a:gd name="T63" fmla="*/ 2147483647 h 511"/>
                <a:gd name="T64" fmla="*/ 2147483647 w 1626"/>
                <a:gd name="T65" fmla="*/ 2147483647 h 511"/>
                <a:gd name="T66" fmla="*/ 2147483647 w 1626"/>
                <a:gd name="T67" fmla="*/ 2147483647 h 511"/>
                <a:gd name="T68" fmla="*/ 2147483647 w 1626"/>
                <a:gd name="T69" fmla="*/ 2147483647 h 511"/>
                <a:gd name="T70" fmla="*/ 2147483647 w 1626"/>
                <a:gd name="T71" fmla="*/ 2147483647 h 511"/>
                <a:gd name="T72" fmla="*/ 2147483647 w 1626"/>
                <a:gd name="T73" fmla="*/ 2147483647 h 511"/>
                <a:gd name="T74" fmla="*/ 2147483647 w 1626"/>
                <a:gd name="T75" fmla="*/ 2147483647 h 511"/>
                <a:gd name="T76" fmla="*/ 2147483647 w 1626"/>
                <a:gd name="T77" fmla="*/ 2147483647 h 511"/>
                <a:gd name="T78" fmla="*/ 2147483647 w 1626"/>
                <a:gd name="T79" fmla="*/ 2147483647 h 511"/>
                <a:gd name="T80" fmla="*/ 2147483647 w 1626"/>
                <a:gd name="T81" fmla="*/ 2147483647 h 511"/>
                <a:gd name="T82" fmla="*/ 2147483647 w 1626"/>
                <a:gd name="T83" fmla="*/ 2147483647 h 511"/>
                <a:gd name="T84" fmla="*/ 2147483647 w 1626"/>
                <a:gd name="T85" fmla="*/ 2147483647 h 511"/>
                <a:gd name="T86" fmla="*/ 2147483647 w 1626"/>
                <a:gd name="T87" fmla="*/ 2147483647 h 511"/>
                <a:gd name="T88" fmla="*/ 2147483647 w 1626"/>
                <a:gd name="T89" fmla="*/ 2147483647 h 511"/>
                <a:gd name="T90" fmla="*/ 2147483647 w 1626"/>
                <a:gd name="T91" fmla="*/ 2147483647 h 511"/>
                <a:gd name="T92" fmla="*/ 2147483647 w 1626"/>
                <a:gd name="T93" fmla="*/ 2147483647 h 511"/>
                <a:gd name="T94" fmla="*/ 2147483647 w 1626"/>
                <a:gd name="T95" fmla="*/ 2147483647 h 511"/>
                <a:gd name="T96" fmla="*/ 2147483647 w 1626"/>
                <a:gd name="T97" fmla="*/ 2147483647 h 511"/>
                <a:gd name="T98" fmla="*/ 2147483647 w 1626"/>
                <a:gd name="T99" fmla="*/ 2147483647 h 511"/>
                <a:gd name="T100" fmla="*/ 2147483647 w 1626"/>
                <a:gd name="T101" fmla="*/ 2147483647 h 511"/>
                <a:gd name="T102" fmla="*/ 2147483647 w 1626"/>
                <a:gd name="T103" fmla="*/ 2147483647 h 511"/>
                <a:gd name="T104" fmla="*/ 2147483647 w 1626"/>
                <a:gd name="T105" fmla="*/ 2147483647 h 511"/>
                <a:gd name="T106" fmla="*/ 2147483647 w 1626"/>
                <a:gd name="T107" fmla="*/ 2147483647 h 511"/>
                <a:gd name="T108" fmla="*/ 2147483647 w 1626"/>
                <a:gd name="T109" fmla="*/ 2147483647 h 511"/>
                <a:gd name="T110" fmla="*/ 2147483647 w 1626"/>
                <a:gd name="T111" fmla="*/ 2147483647 h 511"/>
                <a:gd name="T112" fmla="*/ 2147483647 w 1626"/>
                <a:gd name="T113" fmla="*/ 2147483647 h 511"/>
                <a:gd name="T114" fmla="*/ 2147483647 w 1626"/>
                <a:gd name="T115" fmla="*/ 0 h 511"/>
                <a:gd name="T116" fmla="*/ 2147483647 w 1626"/>
                <a:gd name="T117" fmla="*/ 0 h 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26"/>
                <a:gd name="T178" fmla="*/ 0 h 511"/>
                <a:gd name="T179" fmla="*/ 1626 w 1626"/>
                <a:gd name="T180" fmla="*/ 511 h 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26" h="511">
                  <a:moveTo>
                    <a:pt x="1254" y="0"/>
                  </a:moveTo>
                  <a:lnTo>
                    <a:pt x="1262" y="0"/>
                  </a:lnTo>
                  <a:lnTo>
                    <a:pt x="1269" y="0"/>
                  </a:lnTo>
                  <a:lnTo>
                    <a:pt x="1277" y="2"/>
                  </a:lnTo>
                  <a:lnTo>
                    <a:pt x="1287" y="2"/>
                  </a:lnTo>
                  <a:lnTo>
                    <a:pt x="1298" y="4"/>
                  </a:lnTo>
                  <a:lnTo>
                    <a:pt x="1310" y="6"/>
                  </a:lnTo>
                  <a:lnTo>
                    <a:pt x="1321" y="8"/>
                  </a:lnTo>
                  <a:lnTo>
                    <a:pt x="1335" y="10"/>
                  </a:lnTo>
                  <a:lnTo>
                    <a:pt x="1350" y="14"/>
                  </a:lnTo>
                  <a:lnTo>
                    <a:pt x="1365" y="17"/>
                  </a:lnTo>
                  <a:lnTo>
                    <a:pt x="1381" y="21"/>
                  </a:lnTo>
                  <a:lnTo>
                    <a:pt x="1398" y="25"/>
                  </a:lnTo>
                  <a:lnTo>
                    <a:pt x="1415" y="31"/>
                  </a:lnTo>
                  <a:lnTo>
                    <a:pt x="1434" y="37"/>
                  </a:lnTo>
                  <a:lnTo>
                    <a:pt x="1454" y="42"/>
                  </a:lnTo>
                  <a:lnTo>
                    <a:pt x="1475" y="48"/>
                  </a:lnTo>
                  <a:lnTo>
                    <a:pt x="1494" y="56"/>
                  </a:lnTo>
                  <a:lnTo>
                    <a:pt x="1511" y="64"/>
                  </a:lnTo>
                  <a:lnTo>
                    <a:pt x="1527" y="71"/>
                  </a:lnTo>
                  <a:lnTo>
                    <a:pt x="1542" y="79"/>
                  </a:lnTo>
                  <a:lnTo>
                    <a:pt x="1555" y="87"/>
                  </a:lnTo>
                  <a:lnTo>
                    <a:pt x="1567" y="94"/>
                  </a:lnTo>
                  <a:lnTo>
                    <a:pt x="1578" y="100"/>
                  </a:lnTo>
                  <a:lnTo>
                    <a:pt x="1588" y="108"/>
                  </a:lnTo>
                  <a:lnTo>
                    <a:pt x="1598" y="113"/>
                  </a:lnTo>
                  <a:lnTo>
                    <a:pt x="1605" y="121"/>
                  </a:lnTo>
                  <a:lnTo>
                    <a:pt x="1613" y="127"/>
                  </a:lnTo>
                  <a:lnTo>
                    <a:pt x="1617" y="135"/>
                  </a:lnTo>
                  <a:lnTo>
                    <a:pt x="1621" y="140"/>
                  </a:lnTo>
                  <a:lnTo>
                    <a:pt x="1624" y="148"/>
                  </a:lnTo>
                  <a:lnTo>
                    <a:pt x="1626" y="154"/>
                  </a:lnTo>
                  <a:lnTo>
                    <a:pt x="1626" y="161"/>
                  </a:lnTo>
                  <a:lnTo>
                    <a:pt x="1626" y="169"/>
                  </a:lnTo>
                  <a:lnTo>
                    <a:pt x="1624" y="179"/>
                  </a:lnTo>
                  <a:lnTo>
                    <a:pt x="1621" y="186"/>
                  </a:lnTo>
                  <a:lnTo>
                    <a:pt x="1615" y="196"/>
                  </a:lnTo>
                  <a:lnTo>
                    <a:pt x="1609" y="204"/>
                  </a:lnTo>
                  <a:lnTo>
                    <a:pt x="1601" y="211"/>
                  </a:lnTo>
                  <a:lnTo>
                    <a:pt x="1592" y="219"/>
                  </a:lnTo>
                  <a:lnTo>
                    <a:pt x="1580" y="227"/>
                  </a:lnTo>
                  <a:lnTo>
                    <a:pt x="1569" y="234"/>
                  </a:lnTo>
                  <a:lnTo>
                    <a:pt x="1553" y="242"/>
                  </a:lnTo>
                  <a:lnTo>
                    <a:pt x="1538" y="250"/>
                  </a:lnTo>
                  <a:lnTo>
                    <a:pt x="1523" y="255"/>
                  </a:lnTo>
                  <a:lnTo>
                    <a:pt x="1503" y="261"/>
                  </a:lnTo>
                  <a:lnTo>
                    <a:pt x="1484" y="267"/>
                  </a:lnTo>
                  <a:lnTo>
                    <a:pt x="1463" y="273"/>
                  </a:lnTo>
                  <a:lnTo>
                    <a:pt x="1440" y="279"/>
                  </a:lnTo>
                  <a:lnTo>
                    <a:pt x="1402" y="286"/>
                  </a:lnTo>
                  <a:lnTo>
                    <a:pt x="1363" y="294"/>
                  </a:lnTo>
                  <a:lnTo>
                    <a:pt x="1325" y="302"/>
                  </a:lnTo>
                  <a:lnTo>
                    <a:pt x="1290" y="307"/>
                  </a:lnTo>
                  <a:lnTo>
                    <a:pt x="1256" y="313"/>
                  </a:lnTo>
                  <a:lnTo>
                    <a:pt x="1223" y="321"/>
                  </a:lnTo>
                  <a:lnTo>
                    <a:pt x="1208" y="325"/>
                  </a:lnTo>
                  <a:lnTo>
                    <a:pt x="1193" y="327"/>
                  </a:lnTo>
                  <a:lnTo>
                    <a:pt x="1179" y="330"/>
                  </a:lnTo>
                  <a:lnTo>
                    <a:pt x="1164" y="336"/>
                  </a:lnTo>
                  <a:lnTo>
                    <a:pt x="1158" y="336"/>
                  </a:lnTo>
                  <a:lnTo>
                    <a:pt x="1150" y="338"/>
                  </a:lnTo>
                  <a:lnTo>
                    <a:pt x="1143" y="340"/>
                  </a:lnTo>
                  <a:lnTo>
                    <a:pt x="1133" y="342"/>
                  </a:lnTo>
                  <a:lnTo>
                    <a:pt x="1125" y="344"/>
                  </a:lnTo>
                  <a:lnTo>
                    <a:pt x="1116" y="346"/>
                  </a:lnTo>
                  <a:lnTo>
                    <a:pt x="1104" y="348"/>
                  </a:lnTo>
                  <a:lnTo>
                    <a:pt x="1093" y="351"/>
                  </a:lnTo>
                  <a:lnTo>
                    <a:pt x="1081" y="353"/>
                  </a:lnTo>
                  <a:lnTo>
                    <a:pt x="1070" y="355"/>
                  </a:lnTo>
                  <a:lnTo>
                    <a:pt x="1056" y="359"/>
                  </a:lnTo>
                  <a:lnTo>
                    <a:pt x="1043" y="363"/>
                  </a:lnTo>
                  <a:lnTo>
                    <a:pt x="1029" y="365"/>
                  </a:lnTo>
                  <a:lnTo>
                    <a:pt x="1014" y="369"/>
                  </a:lnTo>
                  <a:lnTo>
                    <a:pt x="999" y="373"/>
                  </a:lnTo>
                  <a:lnTo>
                    <a:pt x="981" y="376"/>
                  </a:lnTo>
                  <a:lnTo>
                    <a:pt x="966" y="380"/>
                  </a:lnTo>
                  <a:lnTo>
                    <a:pt x="949" y="384"/>
                  </a:lnTo>
                  <a:lnTo>
                    <a:pt x="930" y="390"/>
                  </a:lnTo>
                  <a:lnTo>
                    <a:pt x="912" y="394"/>
                  </a:lnTo>
                  <a:lnTo>
                    <a:pt x="891" y="398"/>
                  </a:lnTo>
                  <a:lnTo>
                    <a:pt x="872" y="403"/>
                  </a:lnTo>
                  <a:lnTo>
                    <a:pt x="851" y="409"/>
                  </a:lnTo>
                  <a:lnTo>
                    <a:pt x="830" y="413"/>
                  </a:lnTo>
                  <a:lnTo>
                    <a:pt x="809" y="419"/>
                  </a:lnTo>
                  <a:lnTo>
                    <a:pt x="786" y="424"/>
                  </a:lnTo>
                  <a:lnTo>
                    <a:pt x="764" y="430"/>
                  </a:lnTo>
                  <a:lnTo>
                    <a:pt x="739" y="436"/>
                  </a:lnTo>
                  <a:lnTo>
                    <a:pt x="716" y="442"/>
                  </a:lnTo>
                  <a:lnTo>
                    <a:pt x="691" y="447"/>
                  </a:lnTo>
                  <a:lnTo>
                    <a:pt x="665" y="455"/>
                  </a:lnTo>
                  <a:lnTo>
                    <a:pt x="640" y="461"/>
                  </a:lnTo>
                  <a:lnTo>
                    <a:pt x="611" y="467"/>
                  </a:lnTo>
                  <a:lnTo>
                    <a:pt x="584" y="472"/>
                  </a:lnTo>
                  <a:lnTo>
                    <a:pt x="559" y="478"/>
                  </a:lnTo>
                  <a:lnTo>
                    <a:pt x="534" y="484"/>
                  </a:lnTo>
                  <a:lnTo>
                    <a:pt x="509" y="488"/>
                  </a:lnTo>
                  <a:lnTo>
                    <a:pt x="486" y="492"/>
                  </a:lnTo>
                  <a:lnTo>
                    <a:pt x="465" y="495"/>
                  </a:lnTo>
                  <a:lnTo>
                    <a:pt x="444" y="499"/>
                  </a:lnTo>
                  <a:lnTo>
                    <a:pt x="423" y="501"/>
                  </a:lnTo>
                  <a:lnTo>
                    <a:pt x="405" y="503"/>
                  </a:lnTo>
                  <a:lnTo>
                    <a:pt x="386" y="505"/>
                  </a:lnTo>
                  <a:lnTo>
                    <a:pt x="369" y="507"/>
                  </a:lnTo>
                  <a:lnTo>
                    <a:pt x="354" y="509"/>
                  </a:lnTo>
                  <a:lnTo>
                    <a:pt x="338" y="509"/>
                  </a:lnTo>
                  <a:lnTo>
                    <a:pt x="325" y="509"/>
                  </a:lnTo>
                  <a:lnTo>
                    <a:pt x="311" y="511"/>
                  </a:lnTo>
                  <a:lnTo>
                    <a:pt x="283" y="509"/>
                  </a:lnTo>
                  <a:lnTo>
                    <a:pt x="254" y="509"/>
                  </a:lnTo>
                  <a:lnTo>
                    <a:pt x="227" y="507"/>
                  </a:lnTo>
                  <a:lnTo>
                    <a:pt x="202" y="503"/>
                  </a:lnTo>
                  <a:lnTo>
                    <a:pt x="179" y="499"/>
                  </a:lnTo>
                  <a:lnTo>
                    <a:pt x="156" y="495"/>
                  </a:lnTo>
                  <a:lnTo>
                    <a:pt x="135" y="490"/>
                  </a:lnTo>
                  <a:lnTo>
                    <a:pt x="114" y="482"/>
                  </a:lnTo>
                  <a:lnTo>
                    <a:pt x="100" y="476"/>
                  </a:lnTo>
                  <a:lnTo>
                    <a:pt x="89" y="469"/>
                  </a:lnTo>
                  <a:lnTo>
                    <a:pt x="77" y="463"/>
                  </a:lnTo>
                  <a:lnTo>
                    <a:pt x="66" y="455"/>
                  </a:lnTo>
                  <a:lnTo>
                    <a:pt x="56" y="449"/>
                  </a:lnTo>
                  <a:lnTo>
                    <a:pt x="46" y="442"/>
                  </a:lnTo>
                  <a:lnTo>
                    <a:pt x="37" y="436"/>
                  </a:lnTo>
                  <a:lnTo>
                    <a:pt x="29" y="430"/>
                  </a:lnTo>
                  <a:lnTo>
                    <a:pt x="23" y="422"/>
                  </a:lnTo>
                  <a:lnTo>
                    <a:pt x="18" y="417"/>
                  </a:lnTo>
                  <a:lnTo>
                    <a:pt x="12" y="409"/>
                  </a:lnTo>
                  <a:lnTo>
                    <a:pt x="8" y="403"/>
                  </a:lnTo>
                  <a:lnTo>
                    <a:pt x="4" y="398"/>
                  </a:lnTo>
                  <a:lnTo>
                    <a:pt x="2" y="390"/>
                  </a:lnTo>
                  <a:lnTo>
                    <a:pt x="2" y="384"/>
                  </a:lnTo>
                  <a:lnTo>
                    <a:pt x="0" y="376"/>
                  </a:lnTo>
                  <a:lnTo>
                    <a:pt x="2" y="367"/>
                  </a:lnTo>
                  <a:lnTo>
                    <a:pt x="4" y="357"/>
                  </a:lnTo>
                  <a:lnTo>
                    <a:pt x="8" y="348"/>
                  </a:lnTo>
                  <a:lnTo>
                    <a:pt x="12" y="340"/>
                  </a:lnTo>
                  <a:lnTo>
                    <a:pt x="20" y="330"/>
                  </a:lnTo>
                  <a:lnTo>
                    <a:pt x="27" y="323"/>
                  </a:lnTo>
                  <a:lnTo>
                    <a:pt x="37" y="317"/>
                  </a:lnTo>
                  <a:lnTo>
                    <a:pt x="46" y="309"/>
                  </a:lnTo>
                  <a:lnTo>
                    <a:pt x="60" y="303"/>
                  </a:lnTo>
                  <a:lnTo>
                    <a:pt x="73" y="298"/>
                  </a:lnTo>
                  <a:lnTo>
                    <a:pt x="87" y="294"/>
                  </a:lnTo>
                  <a:lnTo>
                    <a:pt x="104" y="290"/>
                  </a:lnTo>
                  <a:lnTo>
                    <a:pt x="121" y="286"/>
                  </a:lnTo>
                  <a:lnTo>
                    <a:pt x="141" y="282"/>
                  </a:lnTo>
                  <a:lnTo>
                    <a:pt x="160" y="280"/>
                  </a:lnTo>
                  <a:lnTo>
                    <a:pt x="183" y="279"/>
                  </a:lnTo>
                  <a:lnTo>
                    <a:pt x="300" y="255"/>
                  </a:lnTo>
                  <a:lnTo>
                    <a:pt x="417" y="229"/>
                  </a:lnTo>
                  <a:lnTo>
                    <a:pt x="534" y="202"/>
                  </a:lnTo>
                  <a:lnTo>
                    <a:pt x="594" y="188"/>
                  </a:lnTo>
                  <a:lnTo>
                    <a:pt x="651" y="173"/>
                  </a:lnTo>
                  <a:lnTo>
                    <a:pt x="709" y="158"/>
                  </a:lnTo>
                  <a:lnTo>
                    <a:pt x="766" y="142"/>
                  </a:lnTo>
                  <a:lnTo>
                    <a:pt x="824" y="125"/>
                  </a:lnTo>
                  <a:lnTo>
                    <a:pt x="882" y="110"/>
                  </a:lnTo>
                  <a:lnTo>
                    <a:pt x="939" y="92"/>
                  </a:lnTo>
                  <a:lnTo>
                    <a:pt x="995" y="73"/>
                  </a:lnTo>
                  <a:lnTo>
                    <a:pt x="1052" y="54"/>
                  </a:lnTo>
                  <a:lnTo>
                    <a:pt x="1108" y="35"/>
                  </a:lnTo>
                  <a:lnTo>
                    <a:pt x="1123" y="31"/>
                  </a:lnTo>
                  <a:lnTo>
                    <a:pt x="1137" y="27"/>
                  </a:lnTo>
                  <a:lnTo>
                    <a:pt x="1152" y="23"/>
                  </a:lnTo>
                  <a:lnTo>
                    <a:pt x="1164" y="19"/>
                  </a:lnTo>
                  <a:lnTo>
                    <a:pt x="1177" y="17"/>
                  </a:lnTo>
                  <a:lnTo>
                    <a:pt x="1189" y="14"/>
                  </a:lnTo>
                  <a:lnTo>
                    <a:pt x="1198" y="12"/>
                  </a:lnTo>
                  <a:lnTo>
                    <a:pt x="1208" y="10"/>
                  </a:lnTo>
                  <a:lnTo>
                    <a:pt x="1217" y="8"/>
                  </a:lnTo>
                  <a:lnTo>
                    <a:pt x="1225" y="6"/>
                  </a:lnTo>
                  <a:lnTo>
                    <a:pt x="1233" y="4"/>
                  </a:lnTo>
                  <a:lnTo>
                    <a:pt x="1239" y="2"/>
                  </a:lnTo>
                  <a:lnTo>
                    <a:pt x="1244" y="0"/>
                  </a:lnTo>
                  <a:lnTo>
                    <a:pt x="1248" y="0"/>
                  </a:lnTo>
                  <a:lnTo>
                    <a:pt x="1252" y="0"/>
                  </a:lnTo>
                  <a:lnTo>
                    <a:pt x="125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664149" y="3351043"/>
              <a:ext cx="299641" cy="1091576"/>
            </a:xfrm>
            <a:custGeom>
              <a:avLst/>
              <a:gdLst>
                <a:gd name="T0" fmla="*/ 2147483647 w 605"/>
                <a:gd name="T1" fmla="*/ 2147483647 h 2962"/>
                <a:gd name="T2" fmla="*/ 2147483647 w 605"/>
                <a:gd name="T3" fmla="*/ 2147483647 h 2962"/>
                <a:gd name="T4" fmla="*/ 2147483647 w 605"/>
                <a:gd name="T5" fmla="*/ 2147483647 h 2962"/>
                <a:gd name="T6" fmla="*/ 2147483647 w 605"/>
                <a:gd name="T7" fmla="*/ 2147483647 h 2962"/>
                <a:gd name="T8" fmla="*/ 2147483647 w 605"/>
                <a:gd name="T9" fmla="*/ 2147483647 h 2962"/>
                <a:gd name="T10" fmla="*/ 2147483647 w 605"/>
                <a:gd name="T11" fmla="*/ 2147483647 h 2962"/>
                <a:gd name="T12" fmla="*/ 2147483647 w 605"/>
                <a:gd name="T13" fmla="*/ 2147483647 h 2962"/>
                <a:gd name="T14" fmla="*/ 2147483647 w 605"/>
                <a:gd name="T15" fmla="*/ 2147483647 h 2962"/>
                <a:gd name="T16" fmla="*/ 2147483647 w 605"/>
                <a:gd name="T17" fmla="*/ 2147483647 h 2962"/>
                <a:gd name="T18" fmla="*/ 2147483647 w 605"/>
                <a:gd name="T19" fmla="*/ 2147483647 h 2962"/>
                <a:gd name="T20" fmla="*/ 2147483647 w 605"/>
                <a:gd name="T21" fmla="*/ 2147483647 h 2962"/>
                <a:gd name="T22" fmla="*/ 2147483647 w 605"/>
                <a:gd name="T23" fmla="*/ 2147483647 h 2962"/>
                <a:gd name="T24" fmla="*/ 2147483647 w 605"/>
                <a:gd name="T25" fmla="*/ 2147483647 h 2962"/>
                <a:gd name="T26" fmla="*/ 2147483647 w 605"/>
                <a:gd name="T27" fmla="*/ 2147483647 h 2962"/>
                <a:gd name="T28" fmla="*/ 2147483647 w 605"/>
                <a:gd name="T29" fmla="*/ 2147483647 h 2962"/>
                <a:gd name="T30" fmla="*/ 2147483647 w 605"/>
                <a:gd name="T31" fmla="*/ 2147483647 h 2962"/>
                <a:gd name="T32" fmla="*/ 2147483647 w 605"/>
                <a:gd name="T33" fmla="*/ 2147483647 h 2962"/>
                <a:gd name="T34" fmla="*/ 2147483647 w 605"/>
                <a:gd name="T35" fmla="*/ 2147483647 h 2962"/>
                <a:gd name="T36" fmla="*/ 2147483647 w 605"/>
                <a:gd name="T37" fmla="*/ 2147483647 h 2962"/>
                <a:gd name="T38" fmla="*/ 2147483647 w 605"/>
                <a:gd name="T39" fmla="*/ 2147483647 h 2962"/>
                <a:gd name="T40" fmla="*/ 2147483647 w 605"/>
                <a:gd name="T41" fmla="*/ 2147483647 h 2962"/>
                <a:gd name="T42" fmla="*/ 2147483647 w 605"/>
                <a:gd name="T43" fmla="*/ 2147483647 h 2962"/>
                <a:gd name="T44" fmla="*/ 2147483647 w 605"/>
                <a:gd name="T45" fmla="*/ 2147483647 h 2962"/>
                <a:gd name="T46" fmla="*/ 2147483647 w 605"/>
                <a:gd name="T47" fmla="*/ 2147483647 h 2962"/>
                <a:gd name="T48" fmla="*/ 2147483647 w 605"/>
                <a:gd name="T49" fmla="*/ 2147483647 h 2962"/>
                <a:gd name="T50" fmla="*/ 2147483647 w 605"/>
                <a:gd name="T51" fmla="*/ 2147483647 h 2962"/>
                <a:gd name="T52" fmla="*/ 2147483647 w 605"/>
                <a:gd name="T53" fmla="*/ 2147483647 h 2962"/>
                <a:gd name="T54" fmla="*/ 2147483647 w 605"/>
                <a:gd name="T55" fmla="*/ 2147483647 h 2962"/>
                <a:gd name="T56" fmla="*/ 2147483647 w 605"/>
                <a:gd name="T57" fmla="*/ 2147483647 h 2962"/>
                <a:gd name="T58" fmla="*/ 2147483647 w 605"/>
                <a:gd name="T59" fmla="*/ 2147483647 h 2962"/>
                <a:gd name="T60" fmla="*/ 2147483647 w 605"/>
                <a:gd name="T61" fmla="*/ 2147483647 h 2962"/>
                <a:gd name="T62" fmla="*/ 2147483647 w 605"/>
                <a:gd name="T63" fmla="*/ 2147483647 h 2962"/>
                <a:gd name="T64" fmla="*/ 0 w 605"/>
                <a:gd name="T65" fmla="*/ 2147483647 h 2962"/>
                <a:gd name="T66" fmla="*/ 2147483647 w 605"/>
                <a:gd name="T67" fmla="*/ 2147483647 h 2962"/>
                <a:gd name="T68" fmla="*/ 2147483647 w 605"/>
                <a:gd name="T69" fmla="*/ 2147483647 h 2962"/>
                <a:gd name="T70" fmla="*/ 2147483647 w 605"/>
                <a:gd name="T71" fmla="*/ 2147483647 h 2962"/>
                <a:gd name="T72" fmla="*/ 2147483647 w 605"/>
                <a:gd name="T73" fmla="*/ 2147483647 h 2962"/>
                <a:gd name="T74" fmla="*/ 2147483647 w 605"/>
                <a:gd name="T75" fmla="*/ 2147483647 h 2962"/>
                <a:gd name="T76" fmla="*/ 2147483647 w 605"/>
                <a:gd name="T77" fmla="*/ 2147483647 h 2962"/>
                <a:gd name="T78" fmla="*/ 2147483647 w 605"/>
                <a:gd name="T79" fmla="*/ 2147483647 h 2962"/>
                <a:gd name="T80" fmla="*/ 2147483647 w 605"/>
                <a:gd name="T81" fmla="*/ 2147483647 h 2962"/>
                <a:gd name="T82" fmla="*/ 2147483647 w 605"/>
                <a:gd name="T83" fmla="*/ 2147483647 h 2962"/>
                <a:gd name="T84" fmla="*/ 2147483647 w 605"/>
                <a:gd name="T85" fmla="*/ 2147483647 h 2962"/>
                <a:gd name="T86" fmla="*/ 2147483647 w 605"/>
                <a:gd name="T87" fmla="*/ 2147483647 h 2962"/>
                <a:gd name="T88" fmla="*/ 2147483647 w 605"/>
                <a:gd name="T89" fmla="*/ 2147483647 h 2962"/>
                <a:gd name="T90" fmla="*/ 2147483647 w 605"/>
                <a:gd name="T91" fmla="*/ 2147483647 h 2962"/>
                <a:gd name="T92" fmla="*/ 2147483647 w 605"/>
                <a:gd name="T93" fmla="*/ 2147483647 h 2962"/>
                <a:gd name="T94" fmla="*/ 2147483647 w 605"/>
                <a:gd name="T95" fmla="*/ 2147483647 h 2962"/>
                <a:gd name="T96" fmla="*/ 2147483647 w 605"/>
                <a:gd name="T97" fmla="*/ 2147483647 h 2962"/>
                <a:gd name="T98" fmla="*/ 2147483647 w 605"/>
                <a:gd name="T99" fmla="*/ 2147483647 h 2962"/>
                <a:gd name="T100" fmla="*/ 2147483647 w 605"/>
                <a:gd name="T101" fmla="*/ 2147483647 h 2962"/>
                <a:gd name="T102" fmla="*/ 2147483647 w 605"/>
                <a:gd name="T103" fmla="*/ 2147483647 h 2962"/>
                <a:gd name="T104" fmla="*/ 2147483647 w 605"/>
                <a:gd name="T105" fmla="*/ 2147483647 h 2962"/>
                <a:gd name="T106" fmla="*/ 2147483647 w 605"/>
                <a:gd name="T107" fmla="*/ 2147483647 h 2962"/>
                <a:gd name="T108" fmla="*/ 2147483647 w 605"/>
                <a:gd name="T109" fmla="*/ 2147483647 h 2962"/>
                <a:gd name="T110" fmla="*/ 2147483647 w 605"/>
                <a:gd name="T111" fmla="*/ 2147483647 h 2962"/>
                <a:gd name="T112" fmla="*/ 2147483647 w 605"/>
                <a:gd name="T113" fmla="*/ 0 h 29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05"/>
                <a:gd name="T172" fmla="*/ 0 h 2962"/>
                <a:gd name="T173" fmla="*/ 605 w 605"/>
                <a:gd name="T174" fmla="*/ 2962 h 29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05" h="2962">
                  <a:moveTo>
                    <a:pt x="175" y="0"/>
                  </a:moveTo>
                  <a:lnTo>
                    <a:pt x="188" y="0"/>
                  </a:lnTo>
                  <a:lnTo>
                    <a:pt x="201" y="1"/>
                  </a:lnTo>
                  <a:lnTo>
                    <a:pt x="215" y="3"/>
                  </a:lnTo>
                  <a:lnTo>
                    <a:pt x="230" y="7"/>
                  </a:lnTo>
                  <a:lnTo>
                    <a:pt x="246" y="11"/>
                  </a:lnTo>
                  <a:lnTo>
                    <a:pt x="261" y="17"/>
                  </a:lnTo>
                  <a:lnTo>
                    <a:pt x="276" y="23"/>
                  </a:lnTo>
                  <a:lnTo>
                    <a:pt x="294" y="30"/>
                  </a:lnTo>
                  <a:lnTo>
                    <a:pt x="311" y="38"/>
                  </a:lnTo>
                  <a:lnTo>
                    <a:pt x="328" y="48"/>
                  </a:lnTo>
                  <a:lnTo>
                    <a:pt x="347" y="57"/>
                  </a:lnTo>
                  <a:lnTo>
                    <a:pt x="365" y="69"/>
                  </a:lnTo>
                  <a:lnTo>
                    <a:pt x="384" y="82"/>
                  </a:lnTo>
                  <a:lnTo>
                    <a:pt x="405" y="96"/>
                  </a:lnTo>
                  <a:lnTo>
                    <a:pt x="424" y="109"/>
                  </a:lnTo>
                  <a:lnTo>
                    <a:pt x="445" y="124"/>
                  </a:lnTo>
                  <a:lnTo>
                    <a:pt x="464" y="142"/>
                  </a:lnTo>
                  <a:lnTo>
                    <a:pt x="484" y="159"/>
                  </a:lnTo>
                  <a:lnTo>
                    <a:pt x="499" y="174"/>
                  </a:lnTo>
                  <a:lnTo>
                    <a:pt x="514" y="190"/>
                  </a:lnTo>
                  <a:lnTo>
                    <a:pt x="530" y="207"/>
                  </a:lnTo>
                  <a:lnTo>
                    <a:pt x="543" y="222"/>
                  </a:lnTo>
                  <a:lnTo>
                    <a:pt x="555" y="236"/>
                  </a:lnTo>
                  <a:lnTo>
                    <a:pt x="564" y="251"/>
                  </a:lnTo>
                  <a:lnTo>
                    <a:pt x="574" y="264"/>
                  </a:lnTo>
                  <a:lnTo>
                    <a:pt x="582" y="278"/>
                  </a:lnTo>
                  <a:lnTo>
                    <a:pt x="589" y="293"/>
                  </a:lnTo>
                  <a:lnTo>
                    <a:pt x="593" y="305"/>
                  </a:lnTo>
                  <a:lnTo>
                    <a:pt x="599" y="318"/>
                  </a:lnTo>
                  <a:lnTo>
                    <a:pt x="601" y="332"/>
                  </a:lnTo>
                  <a:lnTo>
                    <a:pt x="603" y="343"/>
                  </a:lnTo>
                  <a:lnTo>
                    <a:pt x="605" y="355"/>
                  </a:lnTo>
                  <a:lnTo>
                    <a:pt x="603" y="359"/>
                  </a:lnTo>
                  <a:lnTo>
                    <a:pt x="603" y="362"/>
                  </a:lnTo>
                  <a:lnTo>
                    <a:pt x="603" y="366"/>
                  </a:lnTo>
                  <a:lnTo>
                    <a:pt x="601" y="370"/>
                  </a:lnTo>
                  <a:lnTo>
                    <a:pt x="601" y="374"/>
                  </a:lnTo>
                  <a:lnTo>
                    <a:pt x="599" y="380"/>
                  </a:lnTo>
                  <a:lnTo>
                    <a:pt x="597" y="385"/>
                  </a:lnTo>
                  <a:lnTo>
                    <a:pt x="595" y="393"/>
                  </a:lnTo>
                  <a:lnTo>
                    <a:pt x="593" y="401"/>
                  </a:lnTo>
                  <a:lnTo>
                    <a:pt x="589" y="408"/>
                  </a:lnTo>
                  <a:lnTo>
                    <a:pt x="587" y="416"/>
                  </a:lnTo>
                  <a:lnTo>
                    <a:pt x="583" y="426"/>
                  </a:lnTo>
                  <a:lnTo>
                    <a:pt x="582" y="435"/>
                  </a:lnTo>
                  <a:lnTo>
                    <a:pt x="578" y="445"/>
                  </a:lnTo>
                  <a:lnTo>
                    <a:pt x="574" y="456"/>
                  </a:lnTo>
                  <a:lnTo>
                    <a:pt x="570" y="468"/>
                  </a:lnTo>
                  <a:lnTo>
                    <a:pt x="562" y="487"/>
                  </a:lnTo>
                  <a:lnTo>
                    <a:pt x="555" y="510"/>
                  </a:lnTo>
                  <a:lnTo>
                    <a:pt x="549" y="533"/>
                  </a:lnTo>
                  <a:lnTo>
                    <a:pt x="541" y="560"/>
                  </a:lnTo>
                  <a:lnTo>
                    <a:pt x="535" y="587"/>
                  </a:lnTo>
                  <a:lnTo>
                    <a:pt x="530" y="618"/>
                  </a:lnTo>
                  <a:lnTo>
                    <a:pt x="524" y="648"/>
                  </a:lnTo>
                  <a:lnTo>
                    <a:pt x="518" y="681"/>
                  </a:lnTo>
                  <a:lnTo>
                    <a:pt x="512" y="714"/>
                  </a:lnTo>
                  <a:lnTo>
                    <a:pt x="507" y="750"/>
                  </a:lnTo>
                  <a:lnTo>
                    <a:pt x="501" y="789"/>
                  </a:lnTo>
                  <a:lnTo>
                    <a:pt x="495" y="827"/>
                  </a:lnTo>
                  <a:lnTo>
                    <a:pt x="489" y="867"/>
                  </a:lnTo>
                  <a:lnTo>
                    <a:pt x="484" y="909"/>
                  </a:lnTo>
                  <a:lnTo>
                    <a:pt x="478" y="954"/>
                  </a:lnTo>
                  <a:lnTo>
                    <a:pt x="474" y="998"/>
                  </a:lnTo>
                  <a:lnTo>
                    <a:pt x="474" y="1000"/>
                  </a:lnTo>
                  <a:lnTo>
                    <a:pt x="472" y="1005"/>
                  </a:lnTo>
                  <a:lnTo>
                    <a:pt x="472" y="1015"/>
                  </a:lnTo>
                  <a:lnTo>
                    <a:pt x="470" y="1028"/>
                  </a:lnTo>
                  <a:lnTo>
                    <a:pt x="468" y="1046"/>
                  </a:lnTo>
                  <a:lnTo>
                    <a:pt x="466" y="1067"/>
                  </a:lnTo>
                  <a:lnTo>
                    <a:pt x="463" y="1092"/>
                  </a:lnTo>
                  <a:lnTo>
                    <a:pt x="459" y="1121"/>
                  </a:lnTo>
                  <a:lnTo>
                    <a:pt x="455" y="1153"/>
                  </a:lnTo>
                  <a:lnTo>
                    <a:pt x="451" y="1190"/>
                  </a:lnTo>
                  <a:lnTo>
                    <a:pt x="447" y="1230"/>
                  </a:lnTo>
                  <a:lnTo>
                    <a:pt x="441" y="1274"/>
                  </a:lnTo>
                  <a:lnTo>
                    <a:pt x="436" y="1322"/>
                  </a:lnTo>
                  <a:lnTo>
                    <a:pt x="430" y="1374"/>
                  </a:lnTo>
                  <a:lnTo>
                    <a:pt x="424" y="1430"/>
                  </a:lnTo>
                  <a:lnTo>
                    <a:pt x="418" y="1489"/>
                  </a:lnTo>
                  <a:lnTo>
                    <a:pt x="411" y="1553"/>
                  </a:lnTo>
                  <a:lnTo>
                    <a:pt x="403" y="1620"/>
                  </a:lnTo>
                  <a:lnTo>
                    <a:pt x="395" y="1691"/>
                  </a:lnTo>
                  <a:lnTo>
                    <a:pt x="386" y="1766"/>
                  </a:lnTo>
                  <a:lnTo>
                    <a:pt x="378" y="1844"/>
                  </a:lnTo>
                  <a:lnTo>
                    <a:pt x="368" y="1927"/>
                  </a:lnTo>
                  <a:lnTo>
                    <a:pt x="359" y="2013"/>
                  </a:lnTo>
                  <a:lnTo>
                    <a:pt x="349" y="2103"/>
                  </a:lnTo>
                  <a:lnTo>
                    <a:pt x="338" y="2198"/>
                  </a:lnTo>
                  <a:lnTo>
                    <a:pt x="326" y="2295"/>
                  </a:lnTo>
                  <a:lnTo>
                    <a:pt x="317" y="2397"/>
                  </a:lnTo>
                  <a:lnTo>
                    <a:pt x="303" y="2503"/>
                  </a:lnTo>
                  <a:lnTo>
                    <a:pt x="292" y="2612"/>
                  </a:lnTo>
                  <a:lnTo>
                    <a:pt x="280" y="2725"/>
                  </a:lnTo>
                  <a:lnTo>
                    <a:pt x="267" y="2841"/>
                  </a:lnTo>
                  <a:lnTo>
                    <a:pt x="253" y="2962"/>
                  </a:lnTo>
                  <a:lnTo>
                    <a:pt x="127" y="2962"/>
                  </a:lnTo>
                  <a:lnTo>
                    <a:pt x="0" y="2962"/>
                  </a:lnTo>
                  <a:lnTo>
                    <a:pt x="8" y="2837"/>
                  </a:lnTo>
                  <a:lnTo>
                    <a:pt x="15" y="2712"/>
                  </a:lnTo>
                  <a:lnTo>
                    <a:pt x="23" y="2593"/>
                  </a:lnTo>
                  <a:lnTo>
                    <a:pt x="31" y="2476"/>
                  </a:lnTo>
                  <a:lnTo>
                    <a:pt x="38" y="2363"/>
                  </a:lnTo>
                  <a:lnTo>
                    <a:pt x="44" y="2251"/>
                  </a:lnTo>
                  <a:lnTo>
                    <a:pt x="52" y="2146"/>
                  </a:lnTo>
                  <a:lnTo>
                    <a:pt x="57" y="2040"/>
                  </a:lnTo>
                  <a:lnTo>
                    <a:pt x="63" y="1940"/>
                  </a:lnTo>
                  <a:lnTo>
                    <a:pt x="71" y="1842"/>
                  </a:lnTo>
                  <a:lnTo>
                    <a:pt x="75" y="1748"/>
                  </a:lnTo>
                  <a:lnTo>
                    <a:pt x="81" y="1656"/>
                  </a:lnTo>
                  <a:lnTo>
                    <a:pt x="86" y="1568"/>
                  </a:lnTo>
                  <a:lnTo>
                    <a:pt x="92" y="1482"/>
                  </a:lnTo>
                  <a:lnTo>
                    <a:pt x="96" y="1401"/>
                  </a:lnTo>
                  <a:lnTo>
                    <a:pt x="100" y="1322"/>
                  </a:lnTo>
                  <a:lnTo>
                    <a:pt x="104" y="1245"/>
                  </a:lnTo>
                  <a:lnTo>
                    <a:pt x="107" y="1172"/>
                  </a:lnTo>
                  <a:lnTo>
                    <a:pt x="111" y="1103"/>
                  </a:lnTo>
                  <a:lnTo>
                    <a:pt x="115" y="1038"/>
                  </a:lnTo>
                  <a:lnTo>
                    <a:pt x="119" y="975"/>
                  </a:lnTo>
                  <a:lnTo>
                    <a:pt x="121" y="915"/>
                  </a:lnTo>
                  <a:lnTo>
                    <a:pt x="125" y="858"/>
                  </a:lnTo>
                  <a:lnTo>
                    <a:pt x="127" y="804"/>
                  </a:lnTo>
                  <a:lnTo>
                    <a:pt x="128" y="754"/>
                  </a:lnTo>
                  <a:lnTo>
                    <a:pt x="130" y="706"/>
                  </a:lnTo>
                  <a:lnTo>
                    <a:pt x="130" y="662"/>
                  </a:lnTo>
                  <a:lnTo>
                    <a:pt x="132" y="622"/>
                  </a:lnTo>
                  <a:lnTo>
                    <a:pt x="134" y="583"/>
                  </a:lnTo>
                  <a:lnTo>
                    <a:pt x="134" y="549"/>
                  </a:lnTo>
                  <a:lnTo>
                    <a:pt x="134" y="516"/>
                  </a:lnTo>
                  <a:lnTo>
                    <a:pt x="134" y="489"/>
                  </a:lnTo>
                  <a:lnTo>
                    <a:pt x="134" y="447"/>
                  </a:lnTo>
                  <a:lnTo>
                    <a:pt x="132" y="407"/>
                  </a:lnTo>
                  <a:lnTo>
                    <a:pt x="128" y="368"/>
                  </a:lnTo>
                  <a:lnTo>
                    <a:pt x="123" y="332"/>
                  </a:lnTo>
                  <a:lnTo>
                    <a:pt x="117" y="297"/>
                  </a:lnTo>
                  <a:lnTo>
                    <a:pt x="109" y="263"/>
                  </a:lnTo>
                  <a:lnTo>
                    <a:pt x="100" y="232"/>
                  </a:lnTo>
                  <a:lnTo>
                    <a:pt x="94" y="216"/>
                  </a:lnTo>
                  <a:lnTo>
                    <a:pt x="90" y="201"/>
                  </a:lnTo>
                  <a:lnTo>
                    <a:pt x="86" y="193"/>
                  </a:lnTo>
                  <a:lnTo>
                    <a:pt x="84" y="184"/>
                  </a:lnTo>
                  <a:lnTo>
                    <a:pt x="81" y="176"/>
                  </a:lnTo>
                  <a:lnTo>
                    <a:pt x="79" y="168"/>
                  </a:lnTo>
                  <a:lnTo>
                    <a:pt x="75" y="163"/>
                  </a:lnTo>
                  <a:lnTo>
                    <a:pt x="73" y="155"/>
                  </a:lnTo>
                  <a:lnTo>
                    <a:pt x="71" y="149"/>
                  </a:lnTo>
                  <a:lnTo>
                    <a:pt x="69" y="144"/>
                  </a:lnTo>
                  <a:lnTo>
                    <a:pt x="67" y="140"/>
                  </a:lnTo>
                  <a:lnTo>
                    <a:pt x="65" y="136"/>
                  </a:lnTo>
                  <a:lnTo>
                    <a:pt x="65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6"/>
                  </a:lnTo>
                  <a:lnTo>
                    <a:pt x="61" y="124"/>
                  </a:lnTo>
                  <a:lnTo>
                    <a:pt x="61" y="109"/>
                  </a:lnTo>
                  <a:lnTo>
                    <a:pt x="63" y="96"/>
                  </a:lnTo>
                  <a:lnTo>
                    <a:pt x="65" y="82"/>
                  </a:lnTo>
                  <a:lnTo>
                    <a:pt x="69" y="69"/>
                  </a:lnTo>
                  <a:lnTo>
                    <a:pt x="73" y="59"/>
                  </a:lnTo>
                  <a:lnTo>
                    <a:pt x="79" y="48"/>
                  </a:lnTo>
                  <a:lnTo>
                    <a:pt x="84" y="38"/>
                  </a:lnTo>
                  <a:lnTo>
                    <a:pt x="90" y="30"/>
                  </a:lnTo>
                  <a:lnTo>
                    <a:pt x="98" y="23"/>
                  </a:lnTo>
                  <a:lnTo>
                    <a:pt x="107" y="17"/>
                  </a:lnTo>
                  <a:lnTo>
                    <a:pt x="115" y="11"/>
                  </a:lnTo>
                  <a:lnTo>
                    <a:pt x="127" y="7"/>
                  </a:lnTo>
                  <a:lnTo>
                    <a:pt x="136" y="3"/>
                  </a:lnTo>
                  <a:lnTo>
                    <a:pt x="150" y="1"/>
                  </a:lnTo>
                  <a:lnTo>
                    <a:pt x="161" y="0"/>
                  </a:lnTo>
                  <a:lnTo>
                    <a:pt x="17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364508" y="4421981"/>
              <a:ext cx="223242" cy="588169"/>
            </a:xfrm>
            <a:custGeom>
              <a:avLst/>
              <a:gdLst>
                <a:gd name="T0" fmla="*/ 2147483647 w 451"/>
                <a:gd name="T1" fmla="*/ 2147483647 h 1595"/>
                <a:gd name="T2" fmla="*/ 2147483647 w 451"/>
                <a:gd name="T3" fmla="*/ 2147483647 h 1595"/>
                <a:gd name="T4" fmla="*/ 2147483647 w 451"/>
                <a:gd name="T5" fmla="*/ 2147483647 h 1595"/>
                <a:gd name="T6" fmla="*/ 2147483647 w 451"/>
                <a:gd name="T7" fmla="*/ 2147483647 h 1595"/>
                <a:gd name="T8" fmla="*/ 2147483647 w 451"/>
                <a:gd name="T9" fmla="*/ 2147483647 h 1595"/>
                <a:gd name="T10" fmla="*/ 2147483647 w 451"/>
                <a:gd name="T11" fmla="*/ 2147483647 h 1595"/>
                <a:gd name="T12" fmla="*/ 2147483647 w 451"/>
                <a:gd name="T13" fmla="*/ 2147483647 h 1595"/>
                <a:gd name="T14" fmla="*/ 2147483647 w 451"/>
                <a:gd name="T15" fmla="*/ 2147483647 h 1595"/>
                <a:gd name="T16" fmla="*/ 2147483647 w 451"/>
                <a:gd name="T17" fmla="*/ 2147483647 h 1595"/>
                <a:gd name="T18" fmla="*/ 2147483647 w 451"/>
                <a:gd name="T19" fmla="*/ 2147483647 h 1595"/>
                <a:gd name="T20" fmla="*/ 2147483647 w 451"/>
                <a:gd name="T21" fmla="*/ 2147483647 h 1595"/>
                <a:gd name="T22" fmla="*/ 2147483647 w 451"/>
                <a:gd name="T23" fmla="*/ 2147483647 h 1595"/>
                <a:gd name="T24" fmla="*/ 2147483647 w 451"/>
                <a:gd name="T25" fmla="*/ 2147483647 h 1595"/>
                <a:gd name="T26" fmla="*/ 2147483647 w 451"/>
                <a:gd name="T27" fmla="*/ 2147483647 h 1595"/>
                <a:gd name="T28" fmla="*/ 2147483647 w 451"/>
                <a:gd name="T29" fmla="*/ 2147483647 h 1595"/>
                <a:gd name="T30" fmla="*/ 2147483647 w 451"/>
                <a:gd name="T31" fmla="*/ 2147483647 h 1595"/>
                <a:gd name="T32" fmla="*/ 2147483647 w 451"/>
                <a:gd name="T33" fmla="*/ 2147483647 h 1595"/>
                <a:gd name="T34" fmla="*/ 2147483647 w 451"/>
                <a:gd name="T35" fmla="*/ 2147483647 h 1595"/>
                <a:gd name="T36" fmla="*/ 2147483647 w 451"/>
                <a:gd name="T37" fmla="*/ 2147483647 h 1595"/>
                <a:gd name="T38" fmla="*/ 2147483647 w 451"/>
                <a:gd name="T39" fmla="*/ 2147483647 h 1595"/>
                <a:gd name="T40" fmla="*/ 2147483647 w 451"/>
                <a:gd name="T41" fmla="*/ 2147483647 h 1595"/>
                <a:gd name="T42" fmla="*/ 2147483647 w 451"/>
                <a:gd name="T43" fmla="*/ 2147483647 h 1595"/>
                <a:gd name="T44" fmla="*/ 2147483647 w 451"/>
                <a:gd name="T45" fmla="*/ 2147483647 h 1595"/>
                <a:gd name="T46" fmla="*/ 2147483647 w 451"/>
                <a:gd name="T47" fmla="*/ 2147483647 h 1595"/>
                <a:gd name="T48" fmla="*/ 2147483647 w 451"/>
                <a:gd name="T49" fmla="*/ 2147483647 h 1595"/>
                <a:gd name="T50" fmla="*/ 2147483647 w 451"/>
                <a:gd name="T51" fmla="*/ 2147483647 h 1595"/>
                <a:gd name="T52" fmla="*/ 2147483647 w 451"/>
                <a:gd name="T53" fmla="*/ 2147483647 h 1595"/>
                <a:gd name="T54" fmla="*/ 2147483647 w 451"/>
                <a:gd name="T55" fmla="*/ 2147483647 h 1595"/>
                <a:gd name="T56" fmla="*/ 2147483647 w 451"/>
                <a:gd name="T57" fmla="*/ 2147483647 h 1595"/>
                <a:gd name="T58" fmla="*/ 2147483647 w 451"/>
                <a:gd name="T59" fmla="*/ 2147483647 h 1595"/>
                <a:gd name="T60" fmla="*/ 2147483647 w 451"/>
                <a:gd name="T61" fmla="*/ 2147483647 h 1595"/>
                <a:gd name="T62" fmla="*/ 2147483647 w 451"/>
                <a:gd name="T63" fmla="*/ 2147483647 h 1595"/>
                <a:gd name="T64" fmla="*/ 2147483647 w 451"/>
                <a:gd name="T65" fmla="*/ 2147483647 h 1595"/>
                <a:gd name="T66" fmla="*/ 2147483647 w 451"/>
                <a:gd name="T67" fmla="*/ 2147483647 h 1595"/>
                <a:gd name="T68" fmla="*/ 2147483647 w 451"/>
                <a:gd name="T69" fmla="*/ 2147483647 h 1595"/>
                <a:gd name="T70" fmla="*/ 2147483647 w 451"/>
                <a:gd name="T71" fmla="*/ 2147483647 h 1595"/>
                <a:gd name="T72" fmla="*/ 2147483647 w 451"/>
                <a:gd name="T73" fmla="*/ 2147483647 h 1595"/>
                <a:gd name="T74" fmla="*/ 2147483647 w 451"/>
                <a:gd name="T75" fmla="*/ 2147483647 h 1595"/>
                <a:gd name="T76" fmla="*/ 2147483647 w 451"/>
                <a:gd name="T77" fmla="*/ 2147483647 h 1595"/>
                <a:gd name="T78" fmla="*/ 2147483647 w 451"/>
                <a:gd name="T79" fmla="*/ 2147483647 h 1595"/>
                <a:gd name="T80" fmla="*/ 2147483647 w 451"/>
                <a:gd name="T81" fmla="*/ 2147483647 h 1595"/>
                <a:gd name="T82" fmla="*/ 2147483647 w 451"/>
                <a:gd name="T83" fmla="*/ 2147483647 h 1595"/>
                <a:gd name="T84" fmla="*/ 2147483647 w 451"/>
                <a:gd name="T85" fmla="*/ 2147483647 h 1595"/>
                <a:gd name="T86" fmla="*/ 2147483647 w 451"/>
                <a:gd name="T87" fmla="*/ 2147483647 h 1595"/>
                <a:gd name="T88" fmla="*/ 2147483647 w 451"/>
                <a:gd name="T89" fmla="*/ 2147483647 h 1595"/>
                <a:gd name="T90" fmla="*/ 2147483647 w 451"/>
                <a:gd name="T91" fmla="*/ 2147483647 h 1595"/>
                <a:gd name="T92" fmla="*/ 2147483647 w 451"/>
                <a:gd name="T93" fmla="*/ 2147483647 h 1595"/>
                <a:gd name="T94" fmla="*/ 2147483647 w 451"/>
                <a:gd name="T95" fmla="*/ 2147483647 h 1595"/>
                <a:gd name="T96" fmla="*/ 2147483647 w 451"/>
                <a:gd name="T97" fmla="*/ 2147483647 h 1595"/>
                <a:gd name="T98" fmla="*/ 2147483647 w 451"/>
                <a:gd name="T99" fmla="*/ 2147483647 h 1595"/>
                <a:gd name="T100" fmla="*/ 2147483647 w 451"/>
                <a:gd name="T101" fmla="*/ 2147483647 h 1595"/>
                <a:gd name="T102" fmla="*/ 2147483647 w 451"/>
                <a:gd name="T103" fmla="*/ 2147483647 h 1595"/>
                <a:gd name="T104" fmla="*/ 2147483647 w 451"/>
                <a:gd name="T105" fmla="*/ 2147483647 h 1595"/>
                <a:gd name="T106" fmla="*/ 2147483647 w 451"/>
                <a:gd name="T107" fmla="*/ 2147483647 h 1595"/>
                <a:gd name="T108" fmla="*/ 2147483647 w 451"/>
                <a:gd name="T109" fmla="*/ 2147483647 h 1595"/>
                <a:gd name="T110" fmla="*/ 0 w 451"/>
                <a:gd name="T111" fmla="*/ 2147483647 h 1595"/>
                <a:gd name="T112" fmla="*/ 0 w 451"/>
                <a:gd name="T113" fmla="*/ 2147483647 h 1595"/>
                <a:gd name="T114" fmla="*/ 2147483647 w 451"/>
                <a:gd name="T115" fmla="*/ 2147483647 h 1595"/>
                <a:gd name="T116" fmla="*/ 2147483647 w 451"/>
                <a:gd name="T117" fmla="*/ 2147483647 h 1595"/>
                <a:gd name="T118" fmla="*/ 2147483647 w 451"/>
                <a:gd name="T119" fmla="*/ 2147483647 h 1595"/>
                <a:gd name="T120" fmla="*/ 2147483647 w 451"/>
                <a:gd name="T121" fmla="*/ 2147483647 h 1595"/>
                <a:gd name="T122" fmla="*/ 2147483647 w 451"/>
                <a:gd name="T123" fmla="*/ 0 h 15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1"/>
                <a:gd name="T187" fmla="*/ 0 h 1595"/>
                <a:gd name="T188" fmla="*/ 451 w 451"/>
                <a:gd name="T189" fmla="*/ 1595 h 15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1" h="1595">
                  <a:moveTo>
                    <a:pt x="58" y="0"/>
                  </a:moveTo>
                  <a:lnTo>
                    <a:pt x="79" y="2"/>
                  </a:lnTo>
                  <a:lnTo>
                    <a:pt x="102" y="4"/>
                  </a:lnTo>
                  <a:lnTo>
                    <a:pt x="125" y="6"/>
                  </a:lnTo>
                  <a:lnTo>
                    <a:pt x="146" y="9"/>
                  </a:lnTo>
                  <a:lnTo>
                    <a:pt x="167" y="15"/>
                  </a:lnTo>
                  <a:lnTo>
                    <a:pt x="186" y="21"/>
                  </a:lnTo>
                  <a:lnTo>
                    <a:pt x="208" y="29"/>
                  </a:lnTo>
                  <a:lnTo>
                    <a:pt x="227" y="36"/>
                  </a:lnTo>
                  <a:lnTo>
                    <a:pt x="246" y="44"/>
                  </a:lnTo>
                  <a:lnTo>
                    <a:pt x="263" y="54"/>
                  </a:lnTo>
                  <a:lnTo>
                    <a:pt x="280" y="63"/>
                  </a:lnTo>
                  <a:lnTo>
                    <a:pt x="298" y="73"/>
                  </a:lnTo>
                  <a:lnTo>
                    <a:pt x="311" y="84"/>
                  </a:lnTo>
                  <a:lnTo>
                    <a:pt x="325" y="94"/>
                  </a:lnTo>
                  <a:lnTo>
                    <a:pt x="336" y="104"/>
                  </a:lnTo>
                  <a:lnTo>
                    <a:pt x="348" y="115"/>
                  </a:lnTo>
                  <a:lnTo>
                    <a:pt x="357" y="125"/>
                  </a:lnTo>
                  <a:lnTo>
                    <a:pt x="367" y="136"/>
                  </a:lnTo>
                  <a:lnTo>
                    <a:pt x="373" y="146"/>
                  </a:lnTo>
                  <a:lnTo>
                    <a:pt x="380" y="157"/>
                  </a:lnTo>
                  <a:lnTo>
                    <a:pt x="384" y="169"/>
                  </a:lnTo>
                  <a:lnTo>
                    <a:pt x="388" y="180"/>
                  </a:lnTo>
                  <a:lnTo>
                    <a:pt x="390" y="192"/>
                  </a:lnTo>
                  <a:lnTo>
                    <a:pt x="390" y="203"/>
                  </a:lnTo>
                  <a:lnTo>
                    <a:pt x="390" y="255"/>
                  </a:lnTo>
                  <a:lnTo>
                    <a:pt x="390" y="309"/>
                  </a:lnTo>
                  <a:lnTo>
                    <a:pt x="392" y="363"/>
                  </a:lnTo>
                  <a:lnTo>
                    <a:pt x="394" y="391"/>
                  </a:lnTo>
                  <a:lnTo>
                    <a:pt x="396" y="420"/>
                  </a:lnTo>
                  <a:lnTo>
                    <a:pt x="399" y="463"/>
                  </a:lnTo>
                  <a:lnTo>
                    <a:pt x="403" y="507"/>
                  </a:lnTo>
                  <a:lnTo>
                    <a:pt x="405" y="547"/>
                  </a:lnTo>
                  <a:lnTo>
                    <a:pt x="409" y="589"/>
                  </a:lnTo>
                  <a:lnTo>
                    <a:pt x="413" y="630"/>
                  </a:lnTo>
                  <a:lnTo>
                    <a:pt x="415" y="668"/>
                  </a:lnTo>
                  <a:lnTo>
                    <a:pt x="419" y="706"/>
                  </a:lnTo>
                  <a:lnTo>
                    <a:pt x="421" y="743"/>
                  </a:lnTo>
                  <a:lnTo>
                    <a:pt x="423" y="779"/>
                  </a:lnTo>
                  <a:lnTo>
                    <a:pt x="426" y="816"/>
                  </a:lnTo>
                  <a:lnTo>
                    <a:pt x="428" y="850"/>
                  </a:lnTo>
                  <a:lnTo>
                    <a:pt x="430" y="885"/>
                  </a:lnTo>
                  <a:lnTo>
                    <a:pt x="432" y="917"/>
                  </a:lnTo>
                  <a:lnTo>
                    <a:pt x="434" y="950"/>
                  </a:lnTo>
                  <a:lnTo>
                    <a:pt x="436" y="981"/>
                  </a:lnTo>
                  <a:lnTo>
                    <a:pt x="438" y="1012"/>
                  </a:lnTo>
                  <a:lnTo>
                    <a:pt x="440" y="1042"/>
                  </a:lnTo>
                  <a:lnTo>
                    <a:pt x="442" y="1071"/>
                  </a:lnTo>
                  <a:lnTo>
                    <a:pt x="444" y="1098"/>
                  </a:lnTo>
                  <a:lnTo>
                    <a:pt x="444" y="1127"/>
                  </a:lnTo>
                  <a:lnTo>
                    <a:pt x="446" y="1152"/>
                  </a:lnTo>
                  <a:lnTo>
                    <a:pt x="447" y="1179"/>
                  </a:lnTo>
                  <a:lnTo>
                    <a:pt x="447" y="1202"/>
                  </a:lnTo>
                  <a:lnTo>
                    <a:pt x="449" y="1227"/>
                  </a:lnTo>
                  <a:lnTo>
                    <a:pt x="449" y="1250"/>
                  </a:lnTo>
                  <a:lnTo>
                    <a:pt x="449" y="1271"/>
                  </a:lnTo>
                  <a:lnTo>
                    <a:pt x="451" y="1292"/>
                  </a:lnTo>
                  <a:lnTo>
                    <a:pt x="451" y="1313"/>
                  </a:lnTo>
                  <a:lnTo>
                    <a:pt x="451" y="1332"/>
                  </a:lnTo>
                  <a:lnTo>
                    <a:pt x="451" y="1349"/>
                  </a:lnTo>
                  <a:lnTo>
                    <a:pt x="451" y="1369"/>
                  </a:lnTo>
                  <a:lnTo>
                    <a:pt x="451" y="1384"/>
                  </a:lnTo>
                  <a:lnTo>
                    <a:pt x="451" y="1407"/>
                  </a:lnTo>
                  <a:lnTo>
                    <a:pt x="451" y="1430"/>
                  </a:lnTo>
                  <a:lnTo>
                    <a:pt x="449" y="1451"/>
                  </a:lnTo>
                  <a:lnTo>
                    <a:pt x="447" y="1472"/>
                  </a:lnTo>
                  <a:lnTo>
                    <a:pt x="444" y="1491"/>
                  </a:lnTo>
                  <a:lnTo>
                    <a:pt x="440" y="1509"/>
                  </a:lnTo>
                  <a:lnTo>
                    <a:pt x="436" y="1524"/>
                  </a:lnTo>
                  <a:lnTo>
                    <a:pt x="432" y="1532"/>
                  </a:lnTo>
                  <a:lnTo>
                    <a:pt x="430" y="1538"/>
                  </a:lnTo>
                  <a:lnTo>
                    <a:pt x="423" y="1551"/>
                  </a:lnTo>
                  <a:lnTo>
                    <a:pt x="417" y="1562"/>
                  </a:lnTo>
                  <a:lnTo>
                    <a:pt x="411" y="1572"/>
                  </a:lnTo>
                  <a:lnTo>
                    <a:pt x="403" y="1580"/>
                  </a:lnTo>
                  <a:lnTo>
                    <a:pt x="396" y="1585"/>
                  </a:lnTo>
                  <a:lnTo>
                    <a:pt x="388" y="1591"/>
                  </a:lnTo>
                  <a:lnTo>
                    <a:pt x="380" y="1593"/>
                  </a:lnTo>
                  <a:lnTo>
                    <a:pt x="376" y="1593"/>
                  </a:lnTo>
                  <a:lnTo>
                    <a:pt x="373" y="1595"/>
                  </a:lnTo>
                  <a:lnTo>
                    <a:pt x="369" y="1593"/>
                  </a:lnTo>
                  <a:lnTo>
                    <a:pt x="365" y="1593"/>
                  </a:lnTo>
                  <a:lnTo>
                    <a:pt x="359" y="1591"/>
                  </a:lnTo>
                  <a:lnTo>
                    <a:pt x="355" y="1589"/>
                  </a:lnTo>
                  <a:lnTo>
                    <a:pt x="351" y="1587"/>
                  </a:lnTo>
                  <a:lnTo>
                    <a:pt x="348" y="1585"/>
                  </a:lnTo>
                  <a:lnTo>
                    <a:pt x="342" y="1582"/>
                  </a:lnTo>
                  <a:lnTo>
                    <a:pt x="338" y="1578"/>
                  </a:lnTo>
                  <a:lnTo>
                    <a:pt x="334" y="1572"/>
                  </a:lnTo>
                  <a:lnTo>
                    <a:pt x="328" y="1568"/>
                  </a:lnTo>
                  <a:lnTo>
                    <a:pt x="325" y="1562"/>
                  </a:lnTo>
                  <a:lnTo>
                    <a:pt x="319" y="1555"/>
                  </a:lnTo>
                  <a:lnTo>
                    <a:pt x="315" y="1549"/>
                  </a:lnTo>
                  <a:lnTo>
                    <a:pt x="309" y="1541"/>
                  </a:lnTo>
                  <a:lnTo>
                    <a:pt x="303" y="1534"/>
                  </a:lnTo>
                  <a:lnTo>
                    <a:pt x="300" y="1524"/>
                  </a:lnTo>
                  <a:lnTo>
                    <a:pt x="292" y="1513"/>
                  </a:lnTo>
                  <a:lnTo>
                    <a:pt x="286" y="1499"/>
                  </a:lnTo>
                  <a:lnTo>
                    <a:pt x="275" y="1476"/>
                  </a:lnTo>
                  <a:lnTo>
                    <a:pt x="263" y="1451"/>
                  </a:lnTo>
                  <a:lnTo>
                    <a:pt x="256" y="1424"/>
                  </a:lnTo>
                  <a:lnTo>
                    <a:pt x="250" y="1399"/>
                  </a:lnTo>
                  <a:lnTo>
                    <a:pt x="244" y="1374"/>
                  </a:lnTo>
                  <a:lnTo>
                    <a:pt x="240" y="1347"/>
                  </a:lnTo>
                  <a:lnTo>
                    <a:pt x="238" y="1323"/>
                  </a:lnTo>
                  <a:lnTo>
                    <a:pt x="234" y="1294"/>
                  </a:lnTo>
                  <a:lnTo>
                    <a:pt x="232" y="1269"/>
                  </a:lnTo>
                  <a:lnTo>
                    <a:pt x="231" y="1244"/>
                  </a:lnTo>
                  <a:lnTo>
                    <a:pt x="227" y="1219"/>
                  </a:lnTo>
                  <a:lnTo>
                    <a:pt x="225" y="1194"/>
                  </a:lnTo>
                  <a:lnTo>
                    <a:pt x="223" y="1173"/>
                  </a:lnTo>
                  <a:lnTo>
                    <a:pt x="221" y="1150"/>
                  </a:lnTo>
                  <a:lnTo>
                    <a:pt x="219" y="1129"/>
                  </a:lnTo>
                  <a:lnTo>
                    <a:pt x="217" y="1109"/>
                  </a:lnTo>
                  <a:lnTo>
                    <a:pt x="215" y="1088"/>
                  </a:lnTo>
                  <a:lnTo>
                    <a:pt x="213" y="1071"/>
                  </a:lnTo>
                  <a:lnTo>
                    <a:pt x="211" y="1054"/>
                  </a:lnTo>
                  <a:lnTo>
                    <a:pt x="209" y="1036"/>
                  </a:lnTo>
                  <a:lnTo>
                    <a:pt x="208" y="1021"/>
                  </a:lnTo>
                  <a:lnTo>
                    <a:pt x="206" y="1006"/>
                  </a:lnTo>
                  <a:lnTo>
                    <a:pt x="204" y="990"/>
                  </a:lnTo>
                  <a:lnTo>
                    <a:pt x="204" y="977"/>
                  </a:lnTo>
                  <a:lnTo>
                    <a:pt x="202" y="965"/>
                  </a:lnTo>
                  <a:lnTo>
                    <a:pt x="200" y="954"/>
                  </a:lnTo>
                  <a:lnTo>
                    <a:pt x="200" y="942"/>
                  </a:lnTo>
                  <a:lnTo>
                    <a:pt x="198" y="933"/>
                  </a:lnTo>
                  <a:lnTo>
                    <a:pt x="198" y="923"/>
                  </a:lnTo>
                  <a:lnTo>
                    <a:pt x="196" y="916"/>
                  </a:lnTo>
                  <a:lnTo>
                    <a:pt x="196" y="908"/>
                  </a:lnTo>
                  <a:lnTo>
                    <a:pt x="194" y="902"/>
                  </a:lnTo>
                  <a:lnTo>
                    <a:pt x="194" y="896"/>
                  </a:lnTo>
                  <a:lnTo>
                    <a:pt x="194" y="893"/>
                  </a:lnTo>
                  <a:lnTo>
                    <a:pt x="192" y="889"/>
                  </a:lnTo>
                  <a:lnTo>
                    <a:pt x="192" y="885"/>
                  </a:lnTo>
                  <a:lnTo>
                    <a:pt x="192" y="883"/>
                  </a:lnTo>
                  <a:lnTo>
                    <a:pt x="192" y="881"/>
                  </a:lnTo>
                  <a:lnTo>
                    <a:pt x="188" y="839"/>
                  </a:lnTo>
                  <a:lnTo>
                    <a:pt x="186" y="798"/>
                  </a:lnTo>
                  <a:lnTo>
                    <a:pt x="183" y="758"/>
                  </a:lnTo>
                  <a:lnTo>
                    <a:pt x="179" y="722"/>
                  </a:lnTo>
                  <a:lnTo>
                    <a:pt x="175" y="685"/>
                  </a:lnTo>
                  <a:lnTo>
                    <a:pt x="171" y="651"/>
                  </a:lnTo>
                  <a:lnTo>
                    <a:pt x="167" y="618"/>
                  </a:lnTo>
                  <a:lnTo>
                    <a:pt x="163" y="587"/>
                  </a:lnTo>
                  <a:lnTo>
                    <a:pt x="160" y="558"/>
                  </a:lnTo>
                  <a:lnTo>
                    <a:pt x="156" y="530"/>
                  </a:lnTo>
                  <a:lnTo>
                    <a:pt x="152" y="505"/>
                  </a:lnTo>
                  <a:lnTo>
                    <a:pt x="150" y="480"/>
                  </a:lnTo>
                  <a:lnTo>
                    <a:pt x="146" y="457"/>
                  </a:lnTo>
                  <a:lnTo>
                    <a:pt x="142" y="436"/>
                  </a:lnTo>
                  <a:lnTo>
                    <a:pt x="138" y="416"/>
                  </a:lnTo>
                  <a:lnTo>
                    <a:pt x="136" y="399"/>
                  </a:lnTo>
                  <a:lnTo>
                    <a:pt x="129" y="363"/>
                  </a:lnTo>
                  <a:lnTo>
                    <a:pt x="119" y="326"/>
                  </a:lnTo>
                  <a:lnTo>
                    <a:pt x="110" y="292"/>
                  </a:lnTo>
                  <a:lnTo>
                    <a:pt x="98" y="259"/>
                  </a:lnTo>
                  <a:lnTo>
                    <a:pt x="85" y="226"/>
                  </a:lnTo>
                  <a:lnTo>
                    <a:pt x="69" y="194"/>
                  </a:lnTo>
                  <a:lnTo>
                    <a:pt x="52" y="163"/>
                  </a:lnTo>
                  <a:lnTo>
                    <a:pt x="35" y="134"/>
                  </a:lnTo>
                  <a:lnTo>
                    <a:pt x="27" y="127"/>
                  </a:lnTo>
                  <a:lnTo>
                    <a:pt x="19" y="119"/>
                  </a:lnTo>
                  <a:lnTo>
                    <a:pt x="14" y="113"/>
                  </a:lnTo>
                  <a:lnTo>
                    <a:pt x="8" y="107"/>
                  </a:lnTo>
                  <a:lnTo>
                    <a:pt x="6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8" y="34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9"/>
                  </a:lnTo>
                  <a:lnTo>
                    <a:pt x="31" y="6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439914" y="4360069"/>
              <a:ext cx="725289" cy="494563"/>
            </a:xfrm>
            <a:custGeom>
              <a:avLst/>
              <a:gdLst>
                <a:gd name="T0" fmla="*/ 2147483647 w 1461"/>
                <a:gd name="T1" fmla="*/ 2147483647 h 1342"/>
                <a:gd name="T2" fmla="*/ 2147483647 w 1461"/>
                <a:gd name="T3" fmla="*/ 2147483647 h 1342"/>
                <a:gd name="T4" fmla="*/ 2147483647 w 1461"/>
                <a:gd name="T5" fmla="*/ 2147483647 h 1342"/>
                <a:gd name="T6" fmla="*/ 2147483647 w 1461"/>
                <a:gd name="T7" fmla="*/ 2147483647 h 1342"/>
                <a:gd name="T8" fmla="*/ 2147483647 w 1461"/>
                <a:gd name="T9" fmla="*/ 2147483647 h 1342"/>
                <a:gd name="T10" fmla="*/ 2147483647 w 1461"/>
                <a:gd name="T11" fmla="*/ 2147483647 h 1342"/>
                <a:gd name="T12" fmla="*/ 2147483647 w 1461"/>
                <a:gd name="T13" fmla="*/ 2147483647 h 1342"/>
                <a:gd name="T14" fmla="*/ 2147483647 w 1461"/>
                <a:gd name="T15" fmla="*/ 2147483647 h 1342"/>
                <a:gd name="T16" fmla="*/ 2147483647 w 1461"/>
                <a:gd name="T17" fmla="*/ 2147483647 h 1342"/>
                <a:gd name="T18" fmla="*/ 2147483647 w 1461"/>
                <a:gd name="T19" fmla="*/ 2147483647 h 1342"/>
                <a:gd name="T20" fmla="*/ 2147483647 w 1461"/>
                <a:gd name="T21" fmla="*/ 2147483647 h 1342"/>
                <a:gd name="T22" fmla="*/ 2147483647 w 1461"/>
                <a:gd name="T23" fmla="*/ 2147483647 h 1342"/>
                <a:gd name="T24" fmla="*/ 2147483647 w 1461"/>
                <a:gd name="T25" fmla="*/ 2147483647 h 1342"/>
                <a:gd name="T26" fmla="*/ 2147483647 w 1461"/>
                <a:gd name="T27" fmla="*/ 2147483647 h 1342"/>
                <a:gd name="T28" fmla="*/ 2147483647 w 1461"/>
                <a:gd name="T29" fmla="*/ 2147483647 h 1342"/>
                <a:gd name="T30" fmla="*/ 2147483647 w 1461"/>
                <a:gd name="T31" fmla="*/ 2147483647 h 1342"/>
                <a:gd name="T32" fmla="*/ 2147483647 w 1461"/>
                <a:gd name="T33" fmla="*/ 2147483647 h 1342"/>
                <a:gd name="T34" fmla="*/ 2147483647 w 1461"/>
                <a:gd name="T35" fmla="*/ 2147483647 h 1342"/>
                <a:gd name="T36" fmla="*/ 2147483647 w 1461"/>
                <a:gd name="T37" fmla="*/ 2147483647 h 1342"/>
                <a:gd name="T38" fmla="*/ 2147483647 w 1461"/>
                <a:gd name="T39" fmla="*/ 2147483647 h 1342"/>
                <a:gd name="T40" fmla="*/ 2147483647 w 1461"/>
                <a:gd name="T41" fmla="*/ 2147483647 h 1342"/>
                <a:gd name="T42" fmla="*/ 2147483647 w 1461"/>
                <a:gd name="T43" fmla="*/ 2147483647 h 1342"/>
                <a:gd name="T44" fmla="*/ 2147483647 w 1461"/>
                <a:gd name="T45" fmla="*/ 2147483647 h 1342"/>
                <a:gd name="T46" fmla="*/ 2147483647 w 1461"/>
                <a:gd name="T47" fmla="*/ 2147483647 h 1342"/>
                <a:gd name="T48" fmla="*/ 2147483647 w 1461"/>
                <a:gd name="T49" fmla="*/ 2147483647 h 1342"/>
                <a:gd name="T50" fmla="*/ 2147483647 w 1461"/>
                <a:gd name="T51" fmla="*/ 2147483647 h 1342"/>
                <a:gd name="T52" fmla="*/ 2147483647 w 1461"/>
                <a:gd name="T53" fmla="*/ 2147483647 h 1342"/>
                <a:gd name="T54" fmla="*/ 2147483647 w 1461"/>
                <a:gd name="T55" fmla="*/ 2147483647 h 1342"/>
                <a:gd name="T56" fmla="*/ 2147483647 w 1461"/>
                <a:gd name="T57" fmla="*/ 2147483647 h 1342"/>
                <a:gd name="T58" fmla="*/ 2147483647 w 1461"/>
                <a:gd name="T59" fmla="*/ 2147483647 h 1342"/>
                <a:gd name="T60" fmla="*/ 2147483647 w 1461"/>
                <a:gd name="T61" fmla="*/ 2147483647 h 1342"/>
                <a:gd name="T62" fmla="*/ 2147483647 w 1461"/>
                <a:gd name="T63" fmla="*/ 2147483647 h 1342"/>
                <a:gd name="T64" fmla="*/ 2147483647 w 1461"/>
                <a:gd name="T65" fmla="*/ 2147483647 h 1342"/>
                <a:gd name="T66" fmla="*/ 2147483647 w 1461"/>
                <a:gd name="T67" fmla="*/ 2147483647 h 1342"/>
                <a:gd name="T68" fmla="*/ 2147483647 w 1461"/>
                <a:gd name="T69" fmla="*/ 2147483647 h 1342"/>
                <a:gd name="T70" fmla="*/ 2147483647 w 1461"/>
                <a:gd name="T71" fmla="*/ 2147483647 h 1342"/>
                <a:gd name="T72" fmla="*/ 2147483647 w 1461"/>
                <a:gd name="T73" fmla="*/ 2147483647 h 1342"/>
                <a:gd name="T74" fmla="*/ 2147483647 w 1461"/>
                <a:gd name="T75" fmla="*/ 2147483647 h 1342"/>
                <a:gd name="T76" fmla="*/ 2147483647 w 1461"/>
                <a:gd name="T77" fmla="*/ 2147483647 h 1342"/>
                <a:gd name="T78" fmla="*/ 2147483647 w 1461"/>
                <a:gd name="T79" fmla="*/ 2147483647 h 1342"/>
                <a:gd name="T80" fmla="*/ 2147483647 w 1461"/>
                <a:gd name="T81" fmla="*/ 2147483647 h 1342"/>
                <a:gd name="T82" fmla="*/ 2147483647 w 1461"/>
                <a:gd name="T83" fmla="*/ 2147483647 h 1342"/>
                <a:gd name="T84" fmla="*/ 2147483647 w 1461"/>
                <a:gd name="T85" fmla="*/ 2147483647 h 1342"/>
                <a:gd name="T86" fmla="*/ 2147483647 w 1461"/>
                <a:gd name="T87" fmla="*/ 2147483647 h 1342"/>
                <a:gd name="T88" fmla="*/ 2147483647 w 1461"/>
                <a:gd name="T89" fmla="*/ 2147483647 h 1342"/>
                <a:gd name="T90" fmla="*/ 2147483647 w 1461"/>
                <a:gd name="T91" fmla="*/ 2147483647 h 1342"/>
                <a:gd name="T92" fmla="*/ 2147483647 w 1461"/>
                <a:gd name="T93" fmla="*/ 2147483647 h 1342"/>
                <a:gd name="T94" fmla="*/ 0 w 1461"/>
                <a:gd name="T95" fmla="*/ 2147483647 h 1342"/>
                <a:gd name="T96" fmla="*/ 2147483647 w 1461"/>
                <a:gd name="T97" fmla="*/ 2147483647 h 1342"/>
                <a:gd name="T98" fmla="*/ 2147483647 w 1461"/>
                <a:gd name="T99" fmla="*/ 2147483647 h 1342"/>
                <a:gd name="T100" fmla="*/ 2147483647 w 1461"/>
                <a:gd name="T101" fmla="*/ 2147483647 h 1342"/>
                <a:gd name="T102" fmla="*/ 2147483647 w 1461"/>
                <a:gd name="T103" fmla="*/ 2147483647 h 1342"/>
                <a:gd name="T104" fmla="*/ 2147483647 w 1461"/>
                <a:gd name="T105" fmla="*/ 2147483647 h 1342"/>
                <a:gd name="T106" fmla="*/ 2147483647 w 1461"/>
                <a:gd name="T107" fmla="*/ 2147483647 h 1342"/>
                <a:gd name="T108" fmla="*/ 2147483647 w 1461"/>
                <a:gd name="T109" fmla="*/ 2147483647 h 1342"/>
                <a:gd name="T110" fmla="*/ 2147483647 w 1461"/>
                <a:gd name="T111" fmla="*/ 2147483647 h 1342"/>
                <a:gd name="T112" fmla="*/ 2147483647 w 1461"/>
                <a:gd name="T113" fmla="*/ 2147483647 h 1342"/>
                <a:gd name="T114" fmla="*/ 2147483647 w 1461"/>
                <a:gd name="T115" fmla="*/ 2147483647 h 1342"/>
                <a:gd name="T116" fmla="*/ 2147483647 w 1461"/>
                <a:gd name="T117" fmla="*/ 0 h 13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1"/>
                <a:gd name="T178" fmla="*/ 0 h 1342"/>
                <a:gd name="T179" fmla="*/ 1461 w 1461"/>
                <a:gd name="T180" fmla="*/ 1342 h 13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1" h="1342">
                  <a:moveTo>
                    <a:pt x="1077" y="0"/>
                  </a:moveTo>
                  <a:lnTo>
                    <a:pt x="1084" y="0"/>
                  </a:lnTo>
                  <a:lnTo>
                    <a:pt x="1092" y="2"/>
                  </a:lnTo>
                  <a:lnTo>
                    <a:pt x="1100" y="4"/>
                  </a:lnTo>
                  <a:lnTo>
                    <a:pt x="1109" y="6"/>
                  </a:lnTo>
                  <a:lnTo>
                    <a:pt x="1121" y="9"/>
                  </a:lnTo>
                  <a:lnTo>
                    <a:pt x="1132" y="15"/>
                  </a:lnTo>
                  <a:lnTo>
                    <a:pt x="1144" y="19"/>
                  </a:lnTo>
                  <a:lnTo>
                    <a:pt x="1157" y="27"/>
                  </a:lnTo>
                  <a:lnTo>
                    <a:pt x="1171" y="34"/>
                  </a:lnTo>
                  <a:lnTo>
                    <a:pt x="1186" y="42"/>
                  </a:lnTo>
                  <a:lnTo>
                    <a:pt x="1201" y="52"/>
                  </a:lnTo>
                  <a:lnTo>
                    <a:pt x="1219" y="61"/>
                  </a:lnTo>
                  <a:lnTo>
                    <a:pt x="1236" y="73"/>
                  </a:lnTo>
                  <a:lnTo>
                    <a:pt x="1253" y="84"/>
                  </a:lnTo>
                  <a:lnTo>
                    <a:pt x="1272" y="98"/>
                  </a:lnTo>
                  <a:lnTo>
                    <a:pt x="1292" y="111"/>
                  </a:lnTo>
                  <a:lnTo>
                    <a:pt x="1313" y="130"/>
                  </a:lnTo>
                  <a:lnTo>
                    <a:pt x="1332" y="150"/>
                  </a:lnTo>
                  <a:lnTo>
                    <a:pt x="1349" y="167"/>
                  </a:lnTo>
                  <a:lnTo>
                    <a:pt x="1365" y="186"/>
                  </a:lnTo>
                  <a:lnTo>
                    <a:pt x="1380" y="201"/>
                  </a:lnTo>
                  <a:lnTo>
                    <a:pt x="1395" y="219"/>
                  </a:lnTo>
                  <a:lnTo>
                    <a:pt x="1407" y="234"/>
                  </a:lnTo>
                  <a:lnTo>
                    <a:pt x="1418" y="249"/>
                  </a:lnTo>
                  <a:lnTo>
                    <a:pt x="1428" y="263"/>
                  </a:lnTo>
                  <a:lnTo>
                    <a:pt x="1438" y="278"/>
                  </a:lnTo>
                  <a:lnTo>
                    <a:pt x="1445" y="290"/>
                  </a:lnTo>
                  <a:lnTo>
                    <a:pt x="1451" y="303"/>
                  </a:lnTo>
                  <a:lnTo>
                    <a:pt x="1455" y="315"/>
                  </a:lnTo>
                  <a:lnTo>
                    <a:pt x="1459" y="328"/>
                  </a:lnTo>
                  <a:lnTo>
                    <a:pt x="1461" y="338"/>
                  </a:lnTo>
                  <a:lnTo>
                    <a:pt x="1461" y="349"/>
                  </a:lnTo>
                  <a:lnTo>
                    <a:pt x="1461" y="363"/>
                  </a:lnTo>
                  <a:lnTo>
                    <a:pt x="1459" y="376"/>
                  </a:lnTo>
                  <a:lnTo>
                    <a:pt x="1457" y="388"/>
                  </a:lnTo>
                  <a:lnTo>
                    <a:pt x="1451" y="401"/>
                  </a:lnTo>
                  <a:lnTo>
                    <a:pt x="1445" y="415"/>
                  </a:lnTo>
                  <a:lnTo>
                    <a:pt x="1440" y="428"/>
                  </a:lnTo>
                  <a:lnTo>
                    <a:pt x="1432" y="441"/>
                  </a:lnTo>
                  <a:lnTo>
                    <a:pt x="1422" y="455"/>
                  </a:lnTo>
                  <a:lnTo>
                    <a:pt x="1390" y="505"/>
                  </a:lnTo>
                  <a:lnTo>
                    <a:pt x="1374" y="530"/>
                  </a:lnTo>
                  <a:lnTo>
                    <a:pt x="1359" y="557"/>
                  </a:lnTo>
                  <a:lnTo>
                    <a:pt x="1344" y="583"/>
                  </a:lnTo>
                  <a:lnTo>
                    <a:pt x="1330" y="608"/>
                  </a:lnTo>
                  <a:lnTo>
                    <a:pt x="1317" y="635"/>
                  </a:lnTo>
                  <a:lnTo>
                    <a:pt x="1303" y="662"/>
                  </a:lnTo>
                  <a:lnTo>
                    <a:pt x="1292" y="691"/>
                  </a:lnTo>
                  <a:lnTo>
                    <a:pt x="1280" y="718"/>
                  </a:lnTo>
                  <a:lnTo>
                    <a:pt x="1269" y="745"/>
                  </a:lnTo>
                  <a:lnTo>
                    <a:pt x="1259" y="773"/>
                  </a:lnTo>
                  <a:lnTo>
                    <a:pt x="1249" y="802"/>
                  </a:lnTo>
                  <a:lnTo>
                    <a:pt x="1240" y="829"/>
                  </a:lnTo>
                  <a:lnTo>
                    <a:pt x="1232" y="858"/>
                  </a:lnTo>
                  <a:lnTo>
                    <a:pt x="1225" y="887"/>
                  </a:lnTo>
                  <a:lnTo>
                    <a:pt x="1219" y="904"/>
                  </a:lnTo>
                  <a:lnTo>
                    <a:pt x="1213" y="921"/>
                  </a:lnTo>
                  <a:lnTo>
                    <a:pt x="1207" y="937"/>
                  </a:lnTo>
                  <a:lnTo>
                    <a:pt x="1203" y="952"/>
                  </a:lnTo>
                  <a:lnTo>
                    <a:pt x="1198" y="965"/>
                  </a:lnTo>
                  <a:lnTo>
                    <a:pt x="1194" y="981"/>
                  </a:lnTo>
                  <a:lnTo>
                    <a:pt x="1188" y="994"/>
                  </a:lnTo>
                  <a:lnTo>
                    <a:pt x="1184" y="1008"/>
                  </a:lnTo>
                  <a:lnTo>
                    <a:pt x="1180" y="1019"/>
                  </a:lnTo>
                  <a:lnTo>
                    <a:pt x="1177" y="1031"/>
                  </a:lnTo>
                  <a:lnTo>
                    <a:pt x="1173" y="1042"/>
                  </a:lnTo>
                  <a:lnTo>
                    <a:pt x="1169" y="1054"/>
                  </a:lnTo>
                  <a:lnTo>
                    <a:pt x="1165" y="1063"/>
                  </a:lnTo>
                  <a:lnTo>
                    <a:pt x="1161" y="1073"/>
                  </a:lnTo>
                  <a:lnTo>
                    <a:pt x="1159" y="1083"/>
                  </a:lnTo>
                  <a:lnTo>
                    <a:pt x="1155" y="1092"/>
                  </a:lnTo>
                  <a:lnTo>
                    <a:pt x="1153" y="1100"/>
                  </a:lnTo>
                  <a:lnTo>
                    <a:pt x="1150" y="1108"/>
                  </a:lnTo>
                  <a:lnTo>
                    <a:pt x="1148" y="1115"/>
                  </a:lnTo>
                  <a:lnTo>
                    <a:pt x="1146" y="1121"/>
                  </a:lnTo>
                  <a:lnTo>
                    <a:pt x="1144" y="1129"/>
                  </a:lnTo>
                  <a:lnTo>
                    <a:pt x="1142" y="1132"/>
                  </a:lnTo>
                  <a:lnTo>
                    <a:pt x="1140" y="1138"/>
                  </a:lnTo>
                  <a:lnTo>
                    <a:pt x="1138" y="1142"/>
                  </a:lnTo>
                  <a:lnTo>
                    <a:pt x="1138" y="1148"/>
                  </a:lnTo>
                  <a:lnTo>
                    <a:pt x="1136" y="1150"/>
                  </a:lnTo>
                  <a:lnTo>
                    <a:pt x="1136" y="1154"/>
                  </a:lnTo>
                  <a:lnTo>
                    <a:pt x="1134" y="1155"/>
                  </a:lnTo>
                  <a:lnTo>
                    <a:pt x="1134" y="1157"/>
                  </a:lnTo>
                  <a:lnTo>
                    <a:pt x="1134" y="1159"/>
                  </a:lnTo>
                  <a:lnTo>
                    <a:pt x="1127" y="1182"/>
                  </a:lnTo>
                  <a:lnTo>
                    <a:pt x="1119" y="1202"/>
                  </a:lnTo>
                  <a:lnTo>
                    <a:pt x="1109" y="1221"/>
                  </a:lnTo>
                  <a:lnTo>
                    <a:pt x="1102" y="1238"/>
                  </a:lnTo>
                  <a:lnTo>
                    <a:pt x="1092" y="1255"/>
                  </a:lnTo>
                  <a:lnTo>
                    <a:pt x="1084" y="1269"/>
                  </a:lnTo>
                  <a:lnTo>
                    <a:pt x="1075" y="1284"/>
                  </a:lnTo>
                  <a:lnTo>
                    <a:pt x="1065" y="1296"/>
                  </a:lnTo>
                  <a:lnTo>
                    <a:pt x="1054" y="1307"/>
                  </a:lnTo>
                  <a:lnTo>
                    <a:pt x="1044" y="1315"/>
                  </a:lnTo>
                  <a:lnTo>
                    <a:pt x="1033" y="1324"/>
                  </a:lnTo>
                  <a:lnTo>
                    <a:pt x="1021" y="1330"/>
                  </a:lnTo>
                  <a:lnTo>
                    <a:pt x="1010" y="1336"/>
                  </a:lnTo>
                  <a:lnTo>
                    <a:pt x="996" y="1338"/>
                  </a:lnTo>
                  <a:lnTo>
                    <a:pt x="983" y="1342"/>
                  </a:lnTo>
                  <a:lnTo>
                    <a:pt x="969" y="1342"/>
                  </a:lnTo>
                  <a:lnTo>
                    <a:pt x="956" y="1342"/>
                  </a:lnTo>
                  <a:lnTo>
                    <a:pt x="942" y="1340"/>
                  </a:lnTo>
                  <a:lnTo>
                    <a:pt x="929" y="1340"/>
                  </a:lnTo>
                  <a:lnTo>
                    <a:pt x="917" y="1336"/>
                  </a:lnTo>
                  <a:lnTo>
                    <a:pt x="908" y="1334"/>
                  </a:lnTo>
                  <a:lnTo>
                    <a:pt x="898" y="1330"/>
                  </a:lnTo>
                  <a:lnTo>
                    <a:pt x="889" y="1326"/>
                  </a:lnTo>
                  <a:lnTo>
                    <a:pt x="881" y="1322"/>
                  </a:lnTo>
                  <a:lnTo>
                    <a:pt x="873" y="1317"/>
                  </a:lnTo>
                  <a:lnTo>
                    <a:pt x="867" y="1311"/>
                  </a:lnTo>
                  <a:lnTo>
                    <a:pt x="864" y="1305"/>
                  </a:lnTo>
                  <a:lnTo>
                    <a:pt x="858" y="1298"/>
                  </a:lnTo>
                  <a:lnTo>
                    <a:pt x="856" y="1290"/>
                  </a:lnTo>
                  <a:lnTo>
                    <a:pt x="852" y="1282"/>
                  </a:lnTo>
                  <a:lnTo>
                    <a:pt x="852" y="1275"/>
                  </a:lnTo>
                  <a:lnTo>
                    <a:pt x="852" y="1265"/>
                  </a:lnTo>
                  <a:lnTo>
                    <a:pt x="852" y="1257"/>
                  </a:lnTo>
                  <a:lnTo>
                    <a:pt x="854" y="1246"/>
                  </a:lnTo>
                  <a:lnTo>
                    <a:pt x="856" y="1234"/>
                  </a:lnTo>
                  <a:lnTo>
                    <a:pt x="860" y="1223"/>
                  </a:lnTo>
                  <a:lnTo>
                    <a:pt x="864" y="1207"/>
                  </a:lnTo>
                  <a:lnTo>
                    <a:pt x="867" y="1192"/>
                  </a:lnTo>
                  <a:lnTo>
                    <a:pt x="873" y="1173"/>
                  </a:lnTo>
                  <a:lnTo>
                    <a:pt x="877" y="1163"/>
                  </a:lnTo>
                  <a:lnTo>
                    <a:pt x="879" y="1154"/>
                  </a:lnTo>
                  <a:lnTo>
                    <a:pt x="883" y="1134"/>
                  </a:lnTo>
                  <a:lnTo>
                    <a:pt x="887" y="1113"/>
                  </a:lnTo>
                  <a:lnTo>
                    <a:pt x="890" y="1092"/>
                  </a:lnTo>
                  <a:lnTo>
                    <a:pt x="892" y="1069"/>
                  </a:lnTo>
                  <a:lnTo>
                    <a:pt x="896" y="1044"/>
                  </a:lnTo>
                  <a:lnTo>
                    <a:pt x="900" y="1019"/>
                  </a:lnTo>
                  <a:lnTo>
                    <a:pt x="906" y="992"/>
                  </a:lnTo>
                  <a:lnTo>
                    <a:pt x="910" y="964"/>
                  </a:lnTo>
                  <a:lnTo>
                    <a:pt x="914" y="933"/>
                  </a:lnTo>
                  <a:lnTo>
                    <a:pt x="917" y="902"/>
                  </a:lnTo>
                  <a:lnTo>
                    <a:pt x="923" y="869"/>
                  </a:lnTo>
                  <a:lnTo>
                    <a:pt x="927" y="835"/>
                  </a:lnTo>
                  <a:lnTo>
                    <a:pt x="933" y="800"/>
                  </a:lnTo>
                  <a:lnTo>
                    <a:pt x="937" y="764"/>
                  </a:lnTo>
                  <a:lnTo>
                    <a:pt x="942" y="725"/>
                  </a:lnTo>
                  <a:lnTo>
                    <a:pt x="948" y="685"/>
                  </a:lnTo>
                  <a:lnTo>
                    <a:pt x="952" y="654"/>
                  </a:lnTo>
                  <a:lnTo>
                    <a:pt x="956" y="626"/>
                  </a:lnTo>
                  <a:lnTo>
                    <a:pt x="958" y="597"/>
                  </a:lnTo>
                  <a:lnTo>
                    <a:pt x="962" y="570"/>
                  </a:lnTo>
                  <a:lnTo>
                    <a:pt x="965" y="545"/>
                  </a:lnTo>
                  <a:lnTo>
                    <a:pt x="967" y="522"/>
                  </a:lnTo>
                  <a:lnTo>
                    <a:pt x="971" y="501"/>
                  </a:lnTo>
                  <a:lnTo>
                    <a:pt x="973" y="480"/>
                  </a:lnTo>
                  <a:lnTo>
                    <a:pt x="975" y="461"/>
                  </a:lnTo>
                  <a:lnTo>
                    <a:pt x="977" y="443"/>
                  </a:lnTo>
                  <a:lnTo>
                    <a:pt x="977" y="428"/>
                  </a:lnTo>
                  <a:lnTo>
                    <a:pt x="979" y="413"/>
                  </a:lnTo>
                  <a:lnTo>
                    <a:pt x="981" y="401"/>
                  </a:lnTo>
                  <a:lnTo>
                    <a:pt x="981" y="390"/>
                  </a:lnTo>
                  <a:lnTo>
                    <a:pt x="981" y="378"/>
                  </a:lnTo>
                  <a:lnTo>
                    <a:pt x="981" y="370"/>
                  </a:lnTo>
                  <a:lnTo>
                    <a:pt x="981" y="359"/>
                  </a:lnTo>
                  <a:lnTo>
                    <a:pt x="979" y="347"/>
                  </a:lnTo>
                  <a:lnTo>
                    <a:pt x="977" y="338"/>
                  </a:lnTo>
                  <a:lnTo>
                    <a:pt x="973" y="330"/>
                  </a:lnTo>
                  <a:lnTo>
                    <a:pt x="969" y="320"/>
                  </a:lnTo>
                  <a:lnTo>
                    <a:pt x="963" y="313"/>
                  </a:lnTo>
                  <a:lnTo>
                    <a:pt x="958" y="307"/>
                  </a:lnTo>
                  <a:lnTo>
                    <a:pt x="950" y="301"/>
                  </a:lnTo>
                  <a:lnTo>
                    <a:pt x="942" y="295"/>
                  </a:lnTo>
                  <a:lnTo>
                    <a:pt x="933" y="292"/>
                  </a:lnTo>
                  <a:lnTo>
                    <a:pt x="923" y="288"/>
                  </a:lnTo>
                  <a:lnTo>
                    <a:pt x="912" y="284"/>
                  </a:lnTo>
                  <a:lnTo>
                    <a:pt x="900" y="282"/>
                  </a:lnTo>
                  <a:lnTo>
                    <a:pt x="887" y="280"/>
                  </a:lnTo>
                  <a:lnTo>
                    <a:pt x="871" y="280"/>
                  </a:lnTo>
                  <a:lnTo>
                    <a:pt x="858" y="280"/>
                  </a:lnTo>
                  <a:lnTo>
                    <a:pt x="846" y="280"/>
                  </a:lnTo>
                  <a:lnTo>
                    <a:pt x="837" y="280"/>
                  </a:lnTo>
                  <a:lnTo>
                    <a:pt x="825" y="280"/>
                  </a:lnTo>
                  <a:lnTo>
                    <a:pt x="814" y="282"/>
                  </a:lnTo>
                  <a:lnTo>
                    <a:pt x="802" y="282"/>
                  </a:lnTo>
                  <a:lnTo>
                    <a:pt x="789" y="284"/>
                  </a:lnTo>
                  <a:lnTo>
                    <a:pt x="777" y="286"/>
                  </a:lnTo>
                  <a:lnTo>
                    <a:pt x="762" y="288"/>
                  </a:lnTo>
                  <a:lnTo>
                    <a:pt x="748" y="292"/>
                  </a:lnTo>
                  <a:lnTo>
                    <a:pt x="733" y="294"/>
                  </a:lnTo>
                  <a:lnTo>
                    <a:pt x="716" y="297"/>
                  </a:lnTo>
                  <a:lnTo>
                    <a:pt x="700" y="299"/>
                  </a:lnTo>
                  <a:lnTo>
                    <a:pt x="683" y="303"/>
                  </a:lnTo>
                  <a:lnTo>
                    <a:pt x="664" y="307"/>
                  </a:lnTo>
                  <a:lnTo>
                    <a:pt x="645" y="311"/>
                  </a:lnTo>
                  <a:lnTo>
                    <a:pt x="626" y="315"/>
                  </a:lnTo>
                  <a:lnTo>
                    <a:pt x="581" y="322"/>
                  </a:lnTo>
                  <a:lnTo>
                    <a:pt x="537" y="332"/>
                  </a:lnTo>
                  <a:lnTo>
                    <a:pt x="495" y="343"/>
                  </a:lnTo>
                  <a:lnTo>
                    <a:pt x="451" y="355"/>
                  </a:lnTo>
                  <a:lnTo>
                    <a:pt x="409" y="370"/>
                  </a:lnTo>
                  <a:lnTo>
                    <a:pt x="368" y="384"/>
                  </a:lnTo>
                  <a:lnTo>
                    <a:pt x="328" y="401"/>
                  </a:lnTo>
                  <a:lnTo>
                    <a:pt x="288" y="418"/>
                  </a:lnTo>
                  <a:lnTo>
                    <a:pt x="278" y="424"/>
                  </a:lnTo>
                  <a:lnTo>
                    <a:pt x="270" y="428"/>
                  </a:lnTo>
                  <a:lnTo>
                    <a:pt x="263" y="432"/>
                  </a:lnTo>
                  <a:lnTo>
                    <a:pt x="257" y="436"/>
                  </a:lnTo>
                  <a:lnTo>
                    <a:pt x="249" y="438"/>
                  </a:lnTo>
                  <a:lnTo>
                    <a:pt x="244" y="439"/>
                  </a:lnTo>
                  <a:lnTo>
                    <a:pt x="236" y="439"/>
                  </a:lnTo>
                  <a:lnTo>
                    <a:pt x="230" y="439"/>
                  </a:lnTo>
                  <a:lnTo>
                    <a:pt x="221" y="439"/>
                  </a:lnTo>
                  <a:lnTo>
                    <a:pt x="211" y="439"/>
                  </a:lnTo>
                  <a:lnTo>
                    <a:pt x="201" y="438"/>
                  </a:lnTo>
                  <a:lnTo>
                    <a:pt x="192" y="436"/>
                  </a:lnTo>
                  <a:lnTo>
                    <a:pt x="180" y="434"/>
                  </a:lnTo>
                  <a:lnTo>
                    <a:pt x="171" y="432"/>
                  </a:lnTo>
                  <a:lnTo>
                    <a:pt x="161" y="428"/>
                  </a:lnTo>
                  <a:lnTo>
                    <a:pt x="151" y="424"/>
                  </a:lnTo>
                  <a:lnTo>
                    <a:pt x="140" y="418"/>
                  </a:lnTo>
                  <a:lnTo>
                    <a:pt x="130" y="415"/>
                  </a:lnTo>
                  <a:lnTo>
                    <a:pt x="121" y="409"/>
                  </a:lnTo>
                  <a:lnTo>
                    <a:pt x="111" y="401"/>
                  </a:lnTo>
                  <a:lnTo>
                    <a:pt x="102" y="395"/>
                  </a:lnTo>
                  <a:lnTo>
                    <a:pt x="92" y="388"/>
                  </a:lnTo>
                  <a:lnTo>
                    <a:pt x="82" y="378"/>
                  </a:lnTo>
                  <a:lnTo>
                    <a:pt x="73" y="370"/>
                  </a:lnTo>
                  <a:lnTo>
                    <a:pt x="63" y="363"/>
                  </a:lnTo>
                  <a:lnTo>
                    <a:pt x="55" y="357"/>
                  </a:lnTo>
                  <a:lnTo>
                    <a:pt x="46" y="351"/>
                  </a:lnTo>
                  <a:lnTo>
                    <a:pt x="40" y="343"/>
                  </a:lnTo>
                  <a:lnTo>
                    <a:pt x="32" y="338"/>
                  </a:lnTo>
                  <a:lnTo>
                    <a:pt x="27" y="332"/>
                  </a:lnTo>
                  <a:lnTo>
                    <a:pt x="21" y="326"/>
                  </a:lnTo>
                  <a:lnTo>
                    <a:pt x="17" y="319"/>
                  </a:lnTo>
                  <a:lnTo>
                    <a:pt x="13" y="313"/>
                  </a:lnTo>
                  <a:lnTo>
                    <a:pt x="9" y="307"/>
                  </a:lnTo>
                  <a:lnTo>
                    <a:pt x="6" y="303"/>
                  </a:lnTo>
                  <a:lnTo>
                    <a:pt x="4" y="297"/>
                  </a:lnTo>
                  <a:lnTo>
                    <a:pt x="2" y="292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2" y="261"/>
                  </a:lnTo>
                  <a:lnTo>
                    <a:pt x="4" y="255"/>
                  </a:lnTo>
                  <a:lnTo>
                    <a:pt x="6" y="251"/>
                  </a:lnTo>
                  <a:lnTo>
                    <a:pt x="9" y="246"/>
                  </a:lnTo>
                  <a:lnTo>
                    <a:pt x="13" y="242"/>
                  </a:lnTo>
                  <a:lnTo>
                    <a:pt x="17" y="238"/>
                  </a:lnTo>
                  <a:lnTo>
                    <a:pt x="21" y="234"/>
                  </a:lnTo>
                  <a:lnTo>
                    <a:pt x="27" y="232"/>
                  </a:lnTo>
                  <a:lnTo>
                    <a:pt x="32" y="228"/>
                  </a:lnTo>
                  <a:lnTo>
                    <a:pt x="40" y="226"/>
                  </a:lnTo>
                  <a:lnTo>
                    <a:pt x="46" y="224"/>
                  </a:lnTo>
                  <a:lnTo>
                    <a:pt x="55" y="224"/>
                  </a:lnTo>
                  <a:lnTo>
                    <a:pt x="63" y="223"/>
                  </a:lnTo>
                  <a:lnTo>
                    <a:pt x="73" y="223"/>
                  </a:lnTo>
                  <a:lnTo>
                    <a:pt x="96" y="223"/>
                  </a:lnTo>
                  <a:lnTo>
                    <a:pt x="119" y="223"/>
                  </a:lnTo>
                  <a:lnTo>
                    <a:pt x="144" y="221"/>
                  </a:lnTo>
                  <a:lnTo>
                    <a:pt x="169" y="217"/>
                  </a:lnTo>
                  <a:lnTo>
                    <a:pt x="192" y="213"/>
                  </a:lnTo>
                  <a:lnTo>
                    <a:pt x="217" y="209"/>
                  </a:lnTo>
                  <a:lnTo>
                    <a:pt x="240" y="203"/>
                  </a:lnTo>
                  <a:lnTo>
                    <a:pt x="265" y="196"/>
                  </a:lnTo>
                  <a:lnTo>
                    <a:pt x="292" y="188"/>
                  </a:lnTo>
                  <a:lnTo>
                    <a:pt x="322" y="182"/>
                  </a:lnTo>
                  <a:lnTo>
                    <a:pt x="353" y="175"/>
                  </a:lnTo>
                  <a:lnTo>
                    <a:pt x="388" y="167"/>
                  </a:lnTo>
                  <a:lnTo>
                    <a:pt x="422" y="159"/>
                  </a:lnTo>
                  <a:lnTo>
                    <a:pt x="457" y="150"/>
                  </a:lnTo>
                  <a:lnTo>
                    <a:pt x="495" y="142"/>
                  </a:lnTo>
                  <a:lnTo>
                    <a:pt x="533" y="134"/>
                  </a:lnTo>
                  <a:lnTo>
                    <a:pt x="576" y="125"/>
                  </a:lnTo>
                  <a:lnTo>
                    <a:pt x="618" y="115"/>
                  </a:lnTo>
                  <a:lnTo>
                    <a:pt x="662" y="105"/>
                  </a:lnTo>
                  <a:lnTo>
                    <a:pt x="706" y="96"/>
                  </a:lnTo>
                  <a:lnTo>
                    <a:pt x="752" y="86"/>
                  </a:lnTo>
                  <a:lnTo>
                    <a:pt x="802" y="77"/>
                  </a:lnTo>
                  <a:lnTo>
                    <a:pt x="850" y="67"/>
                  </a:lnTo>
                  <a:lnTo>
                    <a:pt x="902" y="56"/>
                  </a:lnTo>
                  <a:lnTo>
                    <a:pt x="917" y="52"/>
                  </a:lnTo>
                  <a:lnTo>
                    <a:pt x="933" y="48"/>
                  </a:lnTo>
                  <a:lnTo>
                    <a:pt x="948" y="42"/>
                  </a:lnTo>
                  <a:lnTo>
                    <a:pt x="963" y="36"/>
                  </a:lnTo>
                  <a:lnTo>
                    <a:pt x="981" y="29"/>
                  </a:lnTo>
                  <a:lnTo>
                    <a:pt x="996" y="23"/>
                  </a:lnTo>
                  <a:lnTo>
                    <a:pt x="1011" y="15"/>
                  </a:lnTo>
                  <a:lnTo>
                    <a:pt x="1027" y="8"/>
                  </a:lnTo>
                  <a:lnTo>
                    <a:pt x="1036" y="4"/>
                  </a:lnTo>
                  <a:lnTo>
                    <a:pt x="1046" y="2"/>
                  </a:lnTo>
                  <a:lnTo>
                    <a:pt x="1054" y="2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507383" y="4793456"/>
              <a:ext cx="525859" cy="126036"/>
            </a:xfrm>
            <a:custGeom>
              <a:avLst/>
              <a:gdLst>
                <a:gd name="T0" fmla="*/ 2147483647 w 1062"/>
                <a:gd name="T1" fmla="*/ 0 h 341"/>
                <a:gd name="T2" fmla="*/ 2147483647 w 1062"/>
                <a:gd name="T3" fmla="*/ 2147483647 h 341"/>
                <a:gd name="T4" fmla="*/ 2147483647 w 1062"/>
                <a:gd name="T5" fmla="*/ 2147483647 h 341"/>
                <a:gd name="T6" fmla="*/ 2147483647 w 1062"/>
                <a:gd name="T7" fmla="*/ 2147483647 h 341"/>
                <a:gd name="T8" fmla="*/ 2147483647 w 1062"/>
                <a:gd name="T9" fmla="*/ 2147483647 h 341"/>
                <a:gd name="T10" fmla="*/ 2147483647 w 1062"/>
                <a:gd name="T11" fmla="*/ 2147483647 h 341"/>
                <a:gd name="T12" fmla="*/ 2147483647 w 1062"/>
                <a:gd name="T13" fmla="*/ 2147483647 h 341"/>
                <a:gd name="T14" fmla="*/ 2147483647 w 1062"/>
                <a:gd name="T15" fmla="*/ 2147483647 h 341"/>
                <a:gd name="T16" fmla="*/ 2147483647 w 1062"/>
                <a:gd name="T17" fmla="*/ 2147483647 h 341"/>
                <a:gd name="T18" fmla="*/ 2147483647 w 1062"/>
                <a:gd name="T19" fmla="*/ 2147483647 h 341"/>
                <a:gd name="T20" fmla="*/ 2147483647 w 1062"/>
                <a:gd name="T21" fmla="*/ 2147483647 h 341"/>
                <a:gd name="T22" fmla="*/ 2147483647 w 1062"/>
                <a:gd name="T23" fmla="*/ 2147483647 h 341"/>
                <a:gd name="T24" fmla="*/ 2147483647 w 1062"/>
                <a:gd name="T25" fmla="*/ 2147483647 h 341"/>
                <a:gd name="T26" fmla="*/ 2147483647 w 1062"/>
                <a:gd name="T27" fmla="*/ 2147483647 h 341"/>
                <a:gd name="T28" fmla="*/ 2147483647 w 1062"/>
                <a:gd name="T29" fmla="*/ 2147483647 h 341"/>
                <a:gd name="T30" fmla="*/ 2147483647 w 1062"/>
                <a:gd name="T31" fmla="*/ 2147483647 h 341"/>
                <a:gd name="T32" fmla="*/ 2147483647 w 1062"/>
                <a:gd name="T33" fmla="*/ 2147483647 h 341"/>
                <a:gd name="T34" fmla="*/ 2147483647 w 1062"/>
                <a:gd name="T35" fmla="*/ 2147483647 h 341"/>
                <a:gd name="T36" fmla="*/ 2147483647 w 1062"/>
                <a:gd name="T37" fmla="*/ 2147483647 h 341"/>
                <a:gd name="T38" fmla="*/ 2147483647 w 1062"/>
                <a:gd name="T39" fmla="*/ 2147483647 h 341"/>
                <a:gd name="T40" fmla="*/ 2147483647 w 1062"/>
                <a:gd name="T41" fmla="*/ 2147483647 h 341"/>
                <a:gd name="T42" fmla="*/ 2147483647 w 1062"/>
                <a:gd name="T43" fmla="*/ 2147483647 h 341"/>
                <a:gd name="T44" fmla="*/ 2147483647 w 1062"/>
                <a:gd name="T45" fmla="*/ 2147483647 h 341"/>
                <a:gd name="T46" fmla="*/ 2147483647 w 1062"/>
                <a:gd name="T47" fmla="*/ 2147483647 h 341"/>
                <a:gd name="T48" fmla="*/ 2147483647 w 1062"/>
                <a:gd name="T49" fmla="*/ 2147483647 h 341"/>
                <a:gd name="T50" fmla="*/ 2147483647 w 1062"/>
                <a:gd name="T51" fmla="*/ 2147483647 h 341"/>
                <a:gd name="T52" fmla="*/ 2147483647 w 1062"/>
                <a:gd name="T53" fmla="*/ 2147483647 h 341"/>
                <a:gd name="T54" fmla="*/ 2147483647 w 1062"/>
                <a:gd name="T55" fmla="*/ 2147483647 h 341"/>
                <a:gd name="T56" fmla="*/ 2147483647 w 1062"/>
                <a:gd name="T57" fmla="*/ 2147483647 h 341"/>
                <a:gd name="T58" fmla="*/ 2147483647 w 1062"/>
                <a:gd name="T59" fmla="*/ 2147483647 h 341"/>
                <a:gd name="T60" fmla="*/ 2147483647 w 1062"/>
                <a:gd name="T61" fmla="*/ 2147483647 h 341"/>
                <a:gd name="T62" fmla="*/ 2147483647 w 1062"/>
                <a:gd name="T63" fmla="*/ 2147483647 h 341"/>
                <a:gd name="T64" fmla="*/ 2147483647 w 1062"/>
                <a:gd name="T65" fmla="*/ 2147483647 h 341"/>
                <a:gd name="T66" fmla="*/ 2147483647 w 1062"/>
                <a:gd name="T67" fmla="*/ 2147483647 h 341"/>
                <a:gd name="T68" fmla="*/ 2147483647 w 1062"/>
                <a:gd name="T69" fmla="*/ 2147483647 h 341"/>
                <a:gd name="T70" fmla="*/ 2147483647 w 1062"/>
                <a:gd name="T71" fmla="*/ 2147483647 h 341"/>
                <a:gd name="T72" fmla="*/ 2147483647 w 1062"/>
                <a:gd name="T73" fmla="*/ 2147483647 h 341"/>
                <a:gd name="T74" fmla="*/ 2147483647 w 1062"/>
                <a:gd name="T75" fmla="*/ 2147483647 h 341"/>
                <a:gd name="T76" fmla="*/ 0 w 1062"/>
                <a:gd name="T77" fmla="*/ 2147483647 h 341"/>
                <a:gd name="T78" fmla="*/ 2147483647 w 1062"/>
                <a:gd name="T79" fmla="*/ 2147483647 h 341"/>
                <a:gd name="T80" fmla="*/ 2147483647 w 1062"/>
                <a:gd name="T81" fmla="*/ 2147483647 h 341"/>
                <a:gd name="T82" fmla="*/ 2147483647 w 1062"/>
                <a:gd name="T83" fmla="*/ 2147483647 h 341"/>
                <a:gd name="T84" fmla="*/ 2147483647 w 1062"/>
                <a:gd name="T85" fmla="*/ 2147483647 h 341"/>
                <a:gd name="T86" fmla="*/ 2147483647 w 1062"/>
                <a:gd name="T87" fmla="*/ 2147483647 h 341"/>
                <a:gd name="T88" fmla="*/ 2147483647 w 1062"/>
                <a:gd name="T89" fmla="*/ 2147483647 h 341"/>
                <a:gd name="T90" fmla="*/ 2147483647 w 1062"/>
                <a:gd name="T91" fmla="*/ 2147483647 h 341"/>
                <a:gd name="T92" fmla="*/ 2147483647 w 1062"/>
                <a:gd name="T93" fmla="*/ 2147483647 h 341"/>
                <a:gd name="T94" fmla="*/ 2147483647 w 1062"/>
                <a:gd name="T95" fmla="*/ 2147483647 h 341"/>
                <a:gd name="T96" fmla="*/ 2147483647 w 1062"/>
                <a:gd name="T97" fmla="*/ 2147483647 h 341"/>
                <a:gd name="T98" fmla="*/ 2147483647 w 1062"/>
                <a:gd name="T99" fmla="*/ 2147483647 h 341"/>
                <a:gd name="T100" fmla="*/ 2147483647 w 1062"/>
                <a:gd name="T101" fmla="*/ 0 h 341"/>
                <a:gd name="T102" fmla="*/ 2147483647 w 1062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2"/>
                <a:gd name="T157" fmla="*/ 0 h 341"/>
                <a:gd name="T158" fmla="*/ 1062 w 1062"/>
                <a:gd name="T159" fmla="*/ 341 h 3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2" h="341">
                  <a:moveTo>
                    <a:pt x="756" y="0"/>
                  </a:moveTo>
                  <a:lnTo>
                    <a:pt x="766" y="0"/>
                  </a:lnTo>
                  <a:lnTo>
                    <a:pt x="774" y="0"/>
                  </a:lnTo>
                  <a:lnTo>
                    <a:pt x="785" y="2"/>
                  </a:lnTo>
                  <a:lnTo>
                    <a:pt x="795" y="4"/>
                  </a:lnTo>
                  <a:lnTo>
                    <a:pt x="806" y="7"/>
                  </a:lnTo>
                  <a:lnTo>
                    <a:pt x="818" y="9"/>
                  </a:lnTo>
                  <a:lnTo>
                    <a:pt x="829" y="13"/>
                  </a:lnTo>
                  <a:lnTo>
                    <a:pt x="841" y="19"/>
                  </a:lnTo>
                  <a:lnTo>
                    <a:pt x="854" y="25"/>
                  </a:lnTo>
                  <a:lnTo>
                    <a:pt x="866" y="30"/>
                  </a:lnTo>
                  <a:lnTo>
                    <a:pt x="881" y="36"/>
                  </a:lnTo>
                  <a:lnTo>
                    <a:pt x="895" y="42"/>
                  </a:lnTo>
                  <a:lnTo>
                    <a:pt x="908" y="50"/>
                  </a:lnTo>
                  <a:lnTo>
                    <a:pt x="923" y="57"/>
                  </a:lnTo>
                  <a:lnTo>
                    <a:pt x="939" y="67"/>
                  </a:lnTo>
                  <a:lnTo>
                    <a:pt x="954" y="76"/>
                  </a:lnTo>
                  <a:lnTo>
                    <a:pt x="968" y="86"/>
                  </a:lnTo>
                  <a:lnTo>
                    <a:pt x="979" y="96"/>
                  </a:lnTo>
                  <a:lnTo>
                    <a:pt x="991" y="107"/>
                  </a:lnTo>
                  <a:lnTo>
                    <a:pt x="1002" y="117"/>
                  </a:lnTo>
                  <a:lnTo>
                    <a:pt x="1012" y="126"/>
                  </a:lnTo>
                  <a:lnTo>
                    <a:pt x="1019" y="136"/>
                  </a:lnTo>
                  <a:lnTo>
                    <a:pt x="1029" y="146"/>
                  </a:lnTo>
                  <a:lnTo>
                    <a:pt x="1035" y="155"/>
                  </a:lnTo>
                  <a:lnTo>
                    <a:pt x="1043" y="163"/>
                  </a:lnTo>
                  <a:lnTo>
                    <a:pt x="1046" y="172"/>
                  </a:lnTo>
                  <a:lnTo>
                    <a:pt x="1052" y="182"/>
                  </a:lnTo>
                  <a:lnTo>
                    <a:pt x="1056" y="190"/>
                  </a:lnTo>
                  <a:lnTo>
                    <a:pt x="1058" y="197"/>
                  </a:lnTo>
                  <a:lnTo>
                    <a:pt x="1060" y="207"/>
                  </a:lnTo>
                  <a:lnTo>
                    <a:pt x="1062" y="215"/>
                  </a:lnTo>
                  <a:lnTo>
                    <a:pt x="1062" y="222"/>
                  </a:lnTo>
                  <a:lnTo>
                    <a:pt x="1062" y="230"/>
                  </a:lnTo>
                  <a:lnTo>
                    <a:pt x="1060" y="236"/>
                  </a:lnTo>
                  <a:lnTo>
                    <a:pt x="1056" y="242"/>
                  </a:lnTo>
                  <a:lnTo>
                    <a:pt x="1052" y="245"/>
                  </a:lnTo>
                  <a:lnTo>
                    <a:pt x="1046" y="247"/>
                  </a:lnTo>
                  <a:lnTo>
                    <a:pt x="1041" y="249"/>
                  </a:lnTo>
                  <a:lnTo>
                    <a:pt x="1031" y="251"/>
                  </a:lnTo>
                  <a:lnTo>
                    <a:pt x="1021" y="251"/>
                  </a:lnTo>
                  <a:lnTo>
                    <a:pt x="987" y="251"/>
                  </a:lnTo>
                  <a:lnTo>
                    <a:pt x="950" y="251"/>
                  </a:lnTo>
                  <a:lnTo>
                    <a:pt x="916" y="253"/>
                  </a:lnTo>
                  <a:lnTo>
                    <a:pt x="883" y="255"/>
                  </a:lnTo>
                  <a:lnTo>
                    <a:pt x="849" y="259"/>
                  </a:lnTo>
                  <a:lnTo>
                    <a:pt x="816" y="263"/>
                  </a:lnTo>
                  <a:lnTo>
                    <a:pt x="783" y="267"/>
                  </a:lnTo>
                  <a:lnTo>
                    <a:pt x="751" y="272"/>
                  </a:lnTo>
                  <a:lnTo>
                    <a:pt x="728" y="274"/>
                  </a:lnTo>
                  <a:lnTo>
                    <a:pt x="705" y="278"/>
                  </a:lnTo>
                  <a:lnTo>
                    <a:pt x="684" y="282"/>
                  </a:lnTo>
                  <a:lnTo>
                    <a:pt x="662" y="284"/>
                  </a:lnTo>
                  <a:lnTo>
                    <a:pt x="641" y="288"/>
                  </a:lnTo>
                  <a:lnTo>
                    <a:pt x="622" y="290"/>
                  </a:lnTo>
                  <a:lnTo>
                    <a:pt x="603" y="293"/>
                  </a:lnTo>
                  <a:lnTo>
                    <a:pt x="584" y="295"/>
                  </a:lnTo>
                  <a:lnTo>
                    <a:pt x="566" y="297"/>
                  </a:lnTo>
                  <a:lnTo>
                    <a:pt x="549" y="301"/>
                  </a:lnTo>
                  <a:lnTo>
                    <a:pt x="534" y="303"/>
                  </a:lnTo>
                  <a:lnTo>
                    <a:pt x="518" y="305"/>
                  </a:lnTo>
                  <a:lnTo>
                    <a:pt x="503" y="307"/>
                  </a:lnTo>
                  <a:lnTo>
                    <a:pt x="490" y="309"/>
                  </a:lnTo>
                  <a:lnTo>
                    <a:pt x="476" y="311"/>
                  </a:lnTo>
                  <a:lnTo>
                    <a:pt x="465" y="313"/>
                  </a:lnTo>
                  <a:lnTo>
                    <a:pt x="453" y="315"/>
                  </a:lnTo>
                  <a:lnTo>
                    <a:pt x="442" y="316"/>
                  </a:lnTo>
                  <a:lnTo>
                    <a:pt x="432" y="318"/>
                  </a:lnTo>
                  <a:lnTo>
                    <a:pt x="422" y="318"/>
                  </a:lnTo>
                  <a:lnTo>
                    <a:pt x="413" y="320"/>
                  </a:lnTo>
                  <a:lnTo>
                    <a:pt x="405" y="322"/>
                  </a:lnTo>
                  <a:lnTo>
                    <a:pt x="398" y="322"/>
                  </a:lnTo>
                  <a:lnTo>
                    <a:pt x="392" y="324"/>
                  </a:lnTo>
                  <a:lnTo>
                    <a:pt x="386" y="324"/>
                  </a:lnTo>
                  <a:lnTo>
                    <a:pt x="380" y="326"/>
                  </a:lnTo>
                  <a:lnTo>
                    <a:pt x="376" y="326"/>
                  </a:lnTo>
                  <a:lnTo>
                    <a:pt x="373" y="326"/>
                  </a:lnTo>
                  <a:lnTo>
                    <a:pt x="371" y="326"/>
                  </a:lnTo>
                  <a:lnTo>
                    <a:pt x="369" y="328"/>
                  </a:lnTo>
                  <a:lnTo>
                    <a:pt x="367" y="328"/>
                  </a:lnTo>
                  <a:lnTo>
                    <a:pt x="353" y="328"/>
                  </a:lnTo>
                  <a:lnTo>
                    <a:pt x="340" y="330"/>
                  </a:lnTo>
                  <a:lnTo>
                    <a:pt x="328" y="332"/>
                  </a:lnTo>
                  <a:lnTo>
                    <a:pt x="317" y="332"/>
                  </a:lnTo>
                  <a:lnTo>
                    <a:pt x="305" y="334"/>
                  </a:lnTo>
                  <a:lnTo>
                    <a:pt x="294" y="336"/>
                  </a:lnTo>
                  <a:lnTo>
                    <a:pt x="273" y="338"/>
                  </a:lnTo>
                  <a:lnTo>
                    <a:pt x="255" y="339"/>
                  </a:lnTo>
                  <a:lnTo>
                    <a:pt x="238" y="339"/>
                  </a:lnTo>
                  <a:lnTo>
                    <a:pt x="223" y="341"/>
                  </a:lnTo>
                  <a:lnTo>
                    <a:pt x="209" y="341"/>
                  </a:lnTo>
                  <a:lnTo>
                    <a:pt x="194" y="341"/>
                  </a:lnTo>
                  <a:lnTo>
                    <a:pt x="179" y="341"/>
                  </a:lnTo>
                  <a:lnTo>
                    <a:pt x="165" y="339"/>
                  </a:lnTo>
                  <a:lnTo>
                    <a:pt x="150" y="338"/>
                  </a:lnTo>
                  <a:lnTo>
                    <a:pt x="138" y="336"/>
                  </a:lnTo>
                  <a:lnTo>
                    <a:pt x="125" y="334"/>
                  </a:lnTo>
                  <a:lnTo>
                    <a:pt x="113" y="330"/>
                  </a:lnTo>
                  <a:lnTo>
                    <a:pt x="104" y="326"/>
                  </a:lnTo>
                  <a:lnTo>
                    <a:pt x="92" y="322"/>
                  </a:lnTo>
                  <a:lnTo>
                    <a:pt x="83" y="318"/>
                  </a:lnTo>
                  <a:lnTo>
                    <a:pt x="75" y="315"/>
                  </a:lnTo>
                  <a:lnTo>
                    <a:pt x="65" y="309"/>
                  </a:lnTo>
                  <a:lnTo>
                    <a:pt x="58" y="303"/>
                  </a:lnTo>
                  <a:lnTo>
                    <a:pt x="52" y="297"/>
                  </a:lnTo>
                  <a:lnTo>
                    <a:pt x="44" y="291"/>
                  </a:lnTo>
                  <a:lnTo>
                    <a:pt x="40" y="286"/>
                  </a:lnTo>
                  <a:lnTo>
                    <a:pt x="29" y="272"/>
                  </a:lnTo>
                  <a:lnTo>
                    <a:pt x="21" y="259"/>
                  </a:lnTo>
                  <a:lnTo>
                    <a:pt x="15" y="245"/>
                  </a:lnTo>
                  <a:lnTo>
                    <a:pt x="10" y="234"/>
                  </a:lnTo>
                  <a:lnTo>
                    <a:pt x="6" y="220"/>
                  </a:lnTo>
                  <a:lnTo>
                    <a:pt x="2" y="207"/>
                  </a:lnTo>
                  <a:lnTo>
                    <a:pt x="0" y="194"/>
                  </a:lnTo>
                  <a:lnTo>
                    <a:pt x="0" y="180"/>
                  </a:lnTo>
                  <a:lnTo>
                    <a:pt x="0" y="172"/>
                  </a:lnTo>
                  <a:lnTo>
                    <a:pt x="2" y="167"/>
                  </a:lnTo>
                  <a:lnTo>
                    <a:pt x="2" y="159"/>
                  </a:lnTo>
                  <a:lnTo>
                    <a:pt x="4" y="153"/>
                  </a:lnTo>
                  <a:lnTo>
                    <a:pt x="6" y="147"/>
                  </a:lnTo>
                  <a:lnTo>
                    <a:pt x="10" y="142"/>
                  </a:lnTo>
                  <a:lnTo>
                    <a:pt x="14" y="138"/>
                  </a:lnTo>
                  <a:lnTo>
                    <a:pt x="17" y="134"/>
                  </a:lnTo>
                  <a:lnTo>
                    <a:pt x="21" y="130"/>
                  </a:lnTo>
                  <a:lnTo>
                    <a:pt x="27" y="126"/>
                  </a:lnTo>
                  <a:lnTo>
                    <a:pt x="33" y="124"/>
                  </a:lnTo>
                  <a:lnTo>
                    <a:pt x="39" y="123"/>
                  </a:lnTo>
                  <a:lnTo>
                    <a:pt x="44" y="121"/>
                  </a:lnTo>
                  <a:lnTo>
                    <a:pt x="52" y="119"/>
                  </a:lnTo>
                  <a:lnTo>
                    <a:pt x="60" y="119"/>
                  </a:lnTo>
                  <a:lnTo>
                    <a:pt x="67" y="119"/>
                  </a:lnTo>
                  <a:lnTo>
                    <a:pt x="136" y="109"/>
                  </a:lnTo>
                  <a:lnTo>
                    <a:pt x="204" y="101"/>
                  </a:lnTo>
                  <a:lnTo>
                    <a:pt x="271" y="90"/>
                  </a:lnTo>
                  <a:lnTo>
                    <a:pt x="336" y="80"/>
                  </a:lnTo>
                  <a:lnTo>
                    <a:pt x="399" y="69"/>
                  </a:lnTo>
                  <a:lnTo>
                    <a:pt x="461" y="55"/>
                  </a:lnTo>
                  <a:lnTo>
                    <a:pt x="522" y="42"/>
                  </a:lnTo>
                  <a:lnTo>
                    <a:pt x="582" y="27"/>
                  </a:lnTo>
                  <a:lnTo>
                    <a:pt x="597" y="23"/>
                  </a:lnTo>
                  <a:lnTo>
                    <a:pt x="613" y="19"/>
                  </a:lnTo>
                  <a:lnTo>
                    <a:pt x="628" y="17"/>
                  </a:lnTo>
                  <a:lnTo>
                    <a:pt x="641" y="13"/>
                  </a:lnTo>
                  <a:lnTo>
                    <a:pt x="655" y="11"/>
                  </a:lnTo>
                  <a:lnTo>
                    <a:pt x="666" y="9"/>
                  </a:lnTo>
                  <a:lnTo>
                    <a:pt x="680" y="7"/>
                  </a:lnTo>
                  <a:lnTo>
                    <a:pt x="691" y="5"/>
                  </a:lnTo>
                  <a:lnTo>
                    <a:pt x="701" y="4"/>
                  </a:lnTo>
                  <a:lnTo>
                    <a:pt x="710" y="2"/>
                  </a:lnTo>
                  <a:lnTo>
                    <a:pt x="720" y="2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5" y="0"/>
                  </a:lnTo>
                  <a:lnTo>
                    <a:pt x="751" y="0"/>
                  </a:lnTo>
                  <a:lnTo>
                    <a:pt x="7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914400"/>
            <a:ext cx="1295400" cy="1752600"/>
            <a:chOff x="3905250" y="3278811"/>
            <a:chExt cx="1428750" cy="1916340"/>
          </a:xfrm>
          <a:solidFill>
            <a:srgbClr val="00B0F0"/>
          </a:solidFill>
        </p:grpSpPr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125516" y="3278811"/>
              <a:ext cx="560586" cy="989126"/>
            </a:xfrm>
            <a:custGeom>
              <a:avLst/>
              <a:gdLst>
                <a:gd name="T0" fmla="*/ 2147483647 w 1129"/>
                <a:gd name="T1" fmla="*/ 0 h 2683"/>
                <a:gd name="T2" fmla="*/ 2147483647 w 1129"/>
                <a:gd name="T3" fmla="*/ 2147483647 h 2683"/>
                <a:gd name="T4" fmla="*/ 2147483647 w 1129"/>
                <a:gd name="T5" fmla="*/ 2147483647 h 2683"/>
                <a:gd name="T6" fmla="*/ 2147483647 w 1129"/>
                <a:gd name="T7" fmla="*/ 2147483647 h 2683"/>
                <a:gd name="T8" fmla="*/ 2147483647 w 1129"/>
                <a:gd name="T9" fmla="*/ 2147483647 h 2683"/>
                <a:gd name="T10" fmla="*/ 2147483647 w 1129"/>
                <a:gd name="T11" fmla="*/ 2147483647 h 2683"/>
                <a:gd name="T12" fmla="*/ 2147483647 w 1129"/>
                <a:gd name="T13" fmla="*/ 2147483647 h 2683"/>
                <a:gd name="T14" fmla="*/ 2147483647 w 1129"/>
                <a:gd name="T15" fmla="*/ 2147483647 h 2683"/>
                <a:gd name="T16" fmla="*/ 2147483647 w 1129"/>
                <a:gd name="T17" fmla="*/ 2147483647 h 2683"/>
                <a:gd name="T18" fmla="*/ 2147483647 w 1129"/>
                <a:gd name="T19" fmla="*/ 2147483647 h 2683"/>
                <a:gd name="T20" fmla="*/ 2147483647 w 1129"/>
                <a:gd name="T21" fmla="*/ 2147483647 h 2683"/>
                <a:gd name="T22" fmla="*/ 2147483647 w 1129"/>
                <a:gd name="T23" fmla="*/ 2147483647 h 2683"/>
                <a:gd name="T24" fmla="*/ 2147483647 w 1129"/>
                <a:gd name="T25" fmla="*/ 2147483647 h 2683"/>
                <a:gd name="T26" fmla="*/ 2147483647 w 1129"/>
                <a:gd name="T27" fmla="*/ 2147483647 h 2683"/>
                <a:gd name="T28" fmla="*/ 2147483647 w 1129"/>
                <a:gd name="T29" fmla="*/ 2147483647 h 2683"/>
                <a:gd name="T30" fmla="*/ 2147483647 w 1129"/>
                <a:gd name="T31" fmla="*/ 2147483647 h 2683"/>
                <a:gd name="T32" fmla="*/ 2147483647 w 1129"/>
                <a:gd name="T33" fmla="*/ 2147483647 h 2683"/>
                <a:gd name="T34" fmla="*/ 2147483647 w 1129"/>
                <a:gd name="T35" fmla="*/ 2147483647 h 2683"/>
                <a:gd name="T36" fmla="*/ 2147483647 w 1129"/>
                <a:gd name="T37" fmla="*/ 2147483647 h 2683"/>
                <a:gd name="T38" fmla="*/ 2147483647 w 1129"/>
                <a:gd name="T39" fmla="*/ 2147483647 h 2683"/>
                <a:gd name="T40" fmla="*/ 2147483647 w 1129"/>
                <a:gd name="T41" fmla="*/ 2147483647 h 2683"/>
                <a:gd name="T42" fmla="*/ 2147483647 w 1129"/>
                <a:gd name="T43" fmla="*/ 2147483647 h 2683"/>
                <a:gd name="T44" fmla="*/ 2147483647 w 1129"/>
                <a:gd name="T45" fmla="*/ 2147483647 h 2683"/>
                <a:gd name="T46" fmla="*/ 2147483647 w 1129"/>
                <a:gd name="T47" fmla="*/ 2147483647 h 2683"/>
                <a:gd name="T48" fmla="*/ 2147483647 w 1129"/>
                <a:gd name="T49" fmla="*/ 2147483647 h 2683"/>
                <a:gd name="T50" fmla="*/ 2147483647 w 1129"/>
                <a:gd name="T51" fmla="*/ 2147483647 h 2683"/>
                <a:gd name="T52" fmla="*/ 2147483647 w 1129"/>
                <a:gd name="T53" fmla="*/ 2147483647 h 2683"/>
                <a:gd name="T54" fmla="*/ 2147483647 w 1129"/>
                <a:gd name="T55" fmla="*/ 2147483647 h 2683"/>
                <a:gd name="T56" fmla="*/ 2147483647 w 1129"/>
                <a:gd name="T57" fmla="*/ 2147483647 h 2683"/>
                <a:gd name="T58" fmla="*/ 2147483647 w 1129"/>
                <a:gd name="T59" fmla="*/ 2147483647 h 2683"/>
                <a:gd name="T60" fmla="*/ 2147483647 w 1129"/>
                <a:gd name="T61" fmla="*/ 2147483647 h 2683"/>
                <a:gd name="T62" fmla="*/ 2147483647 w 1129"/>
                <a:gd name="T63" fmla="*/ 2147483647 h 2683"/>
                <a:gd name="T64" fmla="*/ 2147483647 w 1129"/>
                <a:gd name="T65" fmla="*/ 2147483647 h 2683"/>
                <a:gd name="T66" fmla="*/ 2147483647 w 1129"/>
                <a:gd name="T67" fmla="*/ 2147483647 h 2683"/>
                <a:gd name="T68" fmla="*/ 0 w 1129"/>
                <a:gd name="T69" fmla="*/ 2147483647 h 2683"/>
                <a:gd name="T70" fmla="*/ 2147483647 w 1129"/>
                <a:gd name="T71" fmla="*/ 2147483647 h 2683"/>
                <a:gd name="T72" fmla="*/ 2147483647 w 1129"/>
                <a:gd name="T73" fmla="*/ 2147483647 h 2683"/>
                <a:gd name="T74" fmla="*/ 2147483647 w 1129"/>
                <a:gd name="T75" fmla="*/ 2147483647 h 2683"/>
                <a:gd name="T76" fmla="*/ 2147483647 w 1129"/>
                <a:gd name="T77" fmla="*/ 2147483647 h 2683"/>
                <a:gd name="T78" fmla="*/ 2147483647 w 1129"/>
                <a:gd name="T79" fmla="*/ 2147483647 h 2683"/>
                <a:gd name="T80" fmla="*/ 2147483647 w 1129"/>
                <a:gd name="T81" fmla="*/ 2147483647 h 2683"/>
                <a:gd name="T82" fmla="*/ 2147483647 w 1129"/>
                <a:gd name="T83" fmla="*/ 2147483647 h 2683"/>
                <a:gd name="T84" fmla="*/ 2147483647 w 1129"/>
                <a:gd name="T85" fmla="*/ 2147483647 h 2683"/>
                <a:gd name="T86" fmla="*/ 2147483647 w 1129"/>
                <a:gd name="T87" fmla="*/ 2147483647 h 2683"/>
                <a:gd name="T88" fmla="*/ 2147483647 w 1129"/>
                <a:gd name="T89" fmla="*/ 2147483647 h 2683"/>
                <a:gd name="T90" fmla="*/ 2147483647 w 1129"/>
                <a:gd name="T91" fmla="*/ 2147483647 h 2683"/>
                <a:gd name="T92" fmla="*/ 2147483647 w 1129"/>
                <a:gd name="T93" fmla="*/ 2147483647 h 2683"/>
                <a:gd name="T94" fmla="*/ 2147483647 w 1129"/>
                <a:gd name="T95" fmla="*/ 2147483647 h 2683"/>
                <a:gd name="T96" fmla="*/ 2147483647 w 1129"/>
                <a:gd name="T97" fmla="*/ 2147483647 h 2683"/>
                <a:gd name="T98" fmla="*/ 2147483647 w 1129"/>
                <a:gd name="T99" fmla="*/ 2147483647 h 2683"/>
                <a:gd name="T100" fmla="*/ 2147483647 w 1129"/>
                <a:gd name="T101" fmla="*/ 2147483647 h 2683"/>
                <a:gd name="T102" fmla="*/ 2147483647 w 1129"/>
                <a:gd name="T103" fmla="*/ 2147483647 h 2683"/>
                <a:gd name="T104" fmla="*/ 2147483647 w 1129"/>
                <a:gd name="T105" fmla="*/ 2147483647 h 2683"/>
                <a:gd name="T106" fmla="*/ 2147483647 w 1129"/>
                <a:gd name="T107" fmla="*/ 2147483647 h 2683"/>
                <a:gd name="T108" fmla="*/ 2147483647 w 1129"/>
                <a:gd name="T109" fmla="*/ 2147483647 h 2683"/>
                <a:gd name="T110" fmla="*/ 2147483647 w 1129"/>
                <a:gd name="T111" fmla="*/ 2147483647 h 2683"/>
                <a:gd name="T112" fmla="*/ 2147483647 w 1129"/>
                <a:gd name="T113" fmla="*/ 2147483647 h 2683"/>
                <a:gd name="T114" fmla="*/ 2147483647 w 1129"/>
                <a:gd name="T115" fmla="*/ 2147483647 h 2683"/>
                <a:gd name="T116" fmla="*/ 2147483647 w 1129"/>
                <a:gd name="T117" fmla="*/ 0 h 26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29"/>
                <a:gd name="T178" fmla="*/ 0 h 2683"/>
                <a:gd name="T179" fmla="*/ 1129 w 1129"/>
                <a:gd name="T180" fmla="*/ 2683 h 26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29" h="2683">
                  <a:moveTo>
                    <a:pt x="733" y="0"/>
                  </a:moveTo>
                  <a:lnTo>
                    <a:pt x="741" y="0"/>
                  </a:lnTo>
                  <a:lnTo>
                    <a:pt x="749" y="0"/>
                  </a:lnTo>
                  <a:lnTo>
                    <a:pt x="758" y="2"/>
                  </a:lnTo>
                  <a:lnTo>
                    <a:pt x="766" y="4"/>
                  </a:lnTo>
                  <a:lnTo>
                    <a:pt x="775" y="7"/>
                  </a:lnTo>
                  <a:lnTo>
                    <a:pt x="785" y="9"/>
                  </a:lnTo>
                  <a:lnTo>
                    <a:pt x="797" y="13"/>
                  </a:lnTo>
                  <a:lnTo>
                    <a:pt x="806" y="19"/>
                  </a:lnTo>
                  <a:lnTo>
                    <a:pt x="818" y="25"/>
                  </a:lnTo>
                  <a:lnTo>
                    <a:pt x="827" y="30"/>
                  </a:lnTo>
                  <a:lnTo>
                    <a:pt x="839" y="36"/>
                  </a:lnTo>
                  <a:lnTo>
                    <a:pt x="852" y="44"/>
                  </a:lnTo>
                  <a:lnTo>
                    <a:pt x="864" y="50"/>
                  </a:lnTo>
                  <a:lnTo>
                    <a:pt x="877" y="59"/>
                  </a:lnTo>
                  <a:lnTo>
                    <a:pt x="889" y="67"/>
                  </a:lnTo>
                  <a:lnTo>
                    <a:pt x="904" y="77"/>
                  </a:lnTo>
                  <a:lnTo>
                    <a:pt x="931" y="100"/>
                  </a:lnTo>
                  <a:lnTo>
                    <a:pt x="956" y="123"/>
                  </a:lnTo>
                  <a:lnTo>
                    <a:pt x="981" y="146"/>
                  </a:lnTo>
                  <a:lnTo>
                    <a:pt x="1002" y="167"/>
                  </a:lnTo>
                  <a:lnTo>
                    <a:pt x="1023" y="188"/>
                  </a:lnTo>
                  <a:lnTo>
                    <a:pt x="1040" y="209"/>
                  </a:lnTo>
                  <a:lnTo>
                    <a:pt x="1058" y="230"/>
                  </a:lnTo>
                  <a:lnTo>
                    <a:pt x="1073" y="251"/>
                  </a:lnTo>
                  <a:lnTo>
                    <a:pt x="1086" y="270"/>
                  </a:lnTo>
                  <a:lnTo>
                    <a:pt x="1098" y="290"/>
                  </a:lnTo>
                  <a:lnTo>
                    <a:pt x="1108" y="309"/>
                  </a:lnTo>
                  <a:lnTo>
                    <a:pt x="1115" y="326"/>
                  </a:lnTo>
                  <a:lnTo>
                    <a:pt x="1121" y="345"/>
                  </a:lnTo>
                  <a:lnTo>
                    <a:pt x="1125" y="363"/>
                  </a:lnTo>
                  <a:lnTo>
                    <a:pt x="1129" y="380"/>
                  </a:lnTo>
                  <a:lnTo>
                    <a:pt x="1129" y="397"/>
                  </a:lnTo>
                  <a:lnTo>
                    <a:pt x="1129" y="411"/>
                  </a:lnTo>
                  <a:lnTo>
                    <a:pt x="1127" y="424"/>
                  </a:lnTo>
                  <a:lnTo>
                    <a:pt x="1123" y="437"/>
                  </a:lnTo>
                  <a:lnTo>
                    <a:pt x="1117" y="451"/>
                  </a:lnTo>
                  <a:lnTo>
                    <a:pt x="1111" y="464"/>
                  </a:lnTo>
                  <a:lnTo>
                    <a:pt x="1104" y="480"/>
                  </a:lnTo>
                  <a:lnTo>
                    <a:pt x="1094" y="493"/>
                  </a:lnTo>
                  <a:lnTo>
                    <a:pt x="1085" y="510"/>
                  </a:lnTo>
                  <a:lnTo>
                    <a:pt x="1073" y="537"/>
                  </a:lnTo>
                  <a:lnTo>
                    <a:pt x="1063" y="564"/>
                  </a:lnTo>
                  <a:lnTo>
                    <a:pt x="1052" y="595"/>
                  </a:lnTo>
                  <a:lnTo>
                    <a:pt x="1042" y="626"/>
                  </a:lnTo>
                  <a:lnTo>
                    <a:pt x="1031" y="656"/>
                  </a:lnTo>
                  <a:lnTo>
                    <a:pt x="1021" y="691"/>
                  </a:lnTo>
                  <a:lnTo>
                    <a:pt x="1010" y="725"/>
                  </a:lnTo>
                  <a:lnTo>
                    <a:pt x="1000" y="762"/>
                  </a:lnTo>
                  <a:lnTo>
                    <a:pt x="973" y="844"/>
                  </a:lnTo>
                  <a:lnTo>
                    <a:pt x="948" y="925"/>
                  </a:lnTo>
                  <a:lnTo>
                    <a:pt x="923" y="1006"/>
                  </a:lnTo>
                  <a:lnTo>
                    <a:pt x="898" y="1082"/>
                  </a:lnTo>
                  <a:lnTo>
                    <a:pt x="873" y="1157"/>
                  </a:lnTo>
                  <a:lnTo>
                    <a:pt x="846" y="1232"/>
                  </a:lnTo>
                  <a:lnTo>
                    <a:pt x="822" y="1305"/>
                  </a:lnTo>
                  <a:lnTo>
                    <a:pt x="797" y="1374"/>
                  </a:lnTo>
                  <a:lnTo>
                    <a:pt x="770" y="1443"/>
                  </a:lnTo>
                  <a:lnTo>
                    <a:pt x="745" y="1511"/>
                  </a:lnTo>
                  <a:lnTo>
                    <a:pt x="720" y="1576"/>
                  </a:lnTo>
                  <a:lnTo>
                    <a:pt x="693" y="1641"/>
                  </a:lnTo>
                  <a:lnTo>
                    <a:pt x="668" y="1702"/>
                  </a:lnTo>
                  <a:lnTo>
                    <a:pt x="643" y="1762"/>
                  </a:lnTo>
                  <a:lnTo>
                    <a:pt x="618" y="1821"/>
                  </a:lnTo>
                  <a:lnTo>
                    <a:pt x="593" y="1879"/>
                  </a:lnTo>
                  <a:lnTo>
                    <a:pt x="572" y="1925"/>
                  </a:lnTo>
                  <a:lnTo>
                    <a:pt x="553" y="1969"/>
                  </a:lnTo>
                  <a:lnTo>
                    <a:pt x="532" y="2013"/>
                  </a:lnTo>
                  <a:lnTo>
                    <a:pt x="511" y="2056"/>
                  </a:lnTo>
                  <a:lnTo>
                    <a:pt x="488" y="2098"/>
                  </a:lnTo>
                  <a:lnTo>
                    <a:pt x="464" y="2140"/>
                  </a:lnTo>
                  <a:lnTo>
                    <a:pt x="443" y="2180"/>
                  </a:lnTo>
                  <a:lnTo>
                    <a:pt x="418" y="2219"/>
                  </a:lnTo>
                  <a:lnTo>
                    <a:pt x="395" y="2259"/>
                  </a:lnTo>
                  <a:lnTo>
                    <a:pt x="372" y="2296"/>
                  </a:lnTo>
                  <a:lnTo>
                    <a:pt x="347" y="2334"/>
                  </a:lnTo>
                  <a:lnTo>
                    <a:pt x="322" y="2371"/>
                  </a:lnTo>
                  <a:lnTo>
                    <a:pt x="297" y="2405"/>
                  </a:lnTo>
                  <a:lnTo>
                    <a:pt x="273" y="2442"/>
                  </a:lnTo>
                  <a:lnTo>
                    <a:pt x="246" y="2474"/>
                  </a:lnTo>
                  <a:lnTo>
                    <a:pt x="221" y="2509"/>
                  </a:lnTo>
                  <a:lnTo>
                    <a:pt x="203" y="2530"/>
                  </a:lnTo>
                  <a:lnTo>
                    <a:pt x="186" y="2551"/>
                  </a:lnTo>
                  <a:lnTo>
                    <a:pt x="171" y="2568"/>
                  </a:lnTo>
                  <a:lnTo>
                    <a:pt x="155" y="2586"/>
                  </a:lnTo>
                  <a:lnTo>
                    <a:pt x="142" y="2603"/>
                  </a:lnTo>
                  <a:lnTo>
                    <a:pt x="129" y="2616"/>
                  </a:lnTo>
                  <a:lnTo>
                    <a:pt x="117" y="2630"/>
                  </a:lnTo>
                  <a:lnTo>
                    <a:pt x="105" y="2641"/>
                  </a:lnTo>
                  <a:lnTo>
                    <a:pt x="94" y="2651"/>
                  </a:lnTo>
                  <a:lnTo>
                    <a:pt x="84" y="2658"/>
                  </a:lnTo>
                  <a:lnTo>
                    <a:pt x="75" y="2666"/>
                  </a:lnTo>
                  <a:lnTo>
                    <a:pt x="67" y="2672"/>
                  </a:lnTo>
                  <a:lnTo>
                    <a:pt x="58" y="2678"/>
                  </a:lnTo>
                  <a:lnTo>
                    <a:pt x="52" y="2680"/>
                  </a:lnTo>
                  <a:lnTo>
                    <a:pt x="44" y="2681"/>
                  </a:lnTo>
                  <a:lnTo>
                    <a:pt x="40" y="2683"/>
                  </a:lnTo>
                  <a:lnTo>
                    <a:pt x="29" y="2683"/>
                  </a:lnTo>
                  <a:lnTo>
                    <a:pt x="21" y="2681"/>
                  </a:lnTo>
                  <a:lnTo>
                    <a:pt x="15" y="2680"/>
                  </a:lnTo>
                  <a:lnTo>
                    <a:pt x="10" y="2678"/>
                  </a:lnTo>
                  <a:lnTo>
                    <a:pt x="6" y="2676"/>
                  </a:lnTo>
                  <a:lnTo>
                    <a:pt x="2" y="2672"/>
                  </a:lnTo>
                  <a:lnTo>
                    <a:pt x="0" y="2666"/>
                  </a:lnTo>
                  <a:lnTo>
                    <a:pt x="0" y="2662"/>
                  </a:lnTo>
                  <a:lnTo>
                    <a:pt x="0" y="2655"/>
                  </a:lnTo>
                  <a:lnTo>
                    <a:pt x="2" y="2647"/>
                  </a:lnTo>
                  <a:lnTo>
                    <a:pt x="4" y="2637"/>
                  </a:lnTo>
                  <a:lnTo>
                    <a:pt x="8" y="2630"/>
                  </a:lnTo>
                  <a:lnTo>
                    <a:pt x="11" y="2620"/>
                  </a:lnTo>
                  <a:lnTo>
                    <a:pt x="17" y="2609"/>
                  </a:lnTo>
                  <a:lnTo>
                    <a:pt x="23" y="2597"/>
                  </a:lnTo>
                  <a:lnTo>
                    <a:pt x="29" y="2586"/>
                  </a:lnTo>
                  <a:lnTo>
                    <a:pt x="48" y="2541"/>
                  </a:lnTo>
                  <a:lnTo>
                    <a:pt x="65" y="2497"/>
                  </a:lnTo>
                  <a:lnTo>
                    <a:pt x="84" y="2451"/>
                  </a:lnTo>
                  <a:lnTo>
                    <a:pt x="104" y="2403"/>
                  </a:lnTo>
                  <a:lnTo>
                    <a:pt x="123" y="2357"/>
                  </a:lnTo>
                  <a:lnTo>
                    <a:pt x="142" y="2307"/>
                  </a:lnTo>
                  <a:lnTo>
                    <a:pt x="161" y="2257"/>
                  </a:lnTo>
                  <a:lnTo>
                    <a:pt x="180" y="2207"/>
                  </a:lnTo>
                  <a:lnTo>
                    <a:pt x="200" y="2156"/>
                  </a:lnTo>
                  <a:lnTo>
                    <a:pt x="219" y="2102"/>
                  </a:lnTo>
                  <a:lnTo>
                    <a:pt x="238" y="2048"/>
                  </a:lnTo>
                  <a:lnTo>
                    <a:pt x="257" y="1992"/>
                  </a:lnTo>
                  <a:lnTo>
                    <a:pt x="276" y="1937"/>
                  </a:lnTo>
                  <a:lnTo>
                    <a:pt x="296" y="1879"/>
                  </a:lnTo>
                  <a:lnTo>
                    <a:pt x="315" y="1820"/>
                  </a:lnTo>
                  <a:lnTo>
                    <a:pt x="334" y="1760"/>
                  </a:lnTo>
                  <a:lnTo>
                    <a:pt x="351" y="1706"/>
                  </a:lnTo>
                  <a:lnTo>
                    <a:pt x="368" y="1651"/>
                  </a:lnTo>
                  <a:lnTo>
                    <a:pt x="386" y="1593"/>
                  </a:lnTo>
                  <a:lnTo>
                    <a:pt x="403" y="1535"/>
                  </a:lnTo>
                  <a:lnTo>
                    <a:pt x="420" y="1478"/>
                  </a:lnTo>
                  <a:lnTo>
                    <a:pt x="436" y="1418"/>
                  </a:lnTo>
                  <a:lnTo>
                    <a:pt x="453" y="1357"/>
                  </a:lnTo>
                  <a:lnTo>
                    <a:pt x="470" y="1296"/>
                  </a:lnTo>
                  <a:lnTo>
                    <a:pt x="486" y="1232"/>
                  </a:lnTo>
                  <a:lnTo>
                    <a:pt x="501" y="1169"/>
                  </a:lnTo>
                  <a:lnTo>
                    <a:pt x="516" y="1104"/>
                  </a:lnTo>
                  <a:lnTo>
                    <a:pt x="534" y="1038"/>
                  </a:lnTo>
                  <a:lnTo>
                    <a:pt x="549" y="973"/>
                  </a:lnTo>
                  <a:lnTo>
                    <a:pt x="562" y="906"/>
                  </a:lnTo>
                  <a:lnTo>
                    <a:pt x="578" y="837"/>
                  </a:lnTo>
                  <a:lnTo>
                    <a:pt x="593" y="768"/>
                  </a:lnTo>
                  <a:lnTo>
                    <a:pt x="601" y="725"/>
                  </a:lnTo>
                  <a:lnTo>
                    <a:pt x="608" y="683"/>
                  </a:lnTo>
                  <a:lnTo>
                    <a:pt x="616" y="641"/>
                  </a:lnTo>
                  <a:lnTo>
                    <a:pt x="622" y="599"/>
                  </a:lnTo>
                  <a:lnTo>
                    <a:pt x="628" y="558"/>
                  </a:lnTo>
                  <a:lnTo>
                    <a:pt x="633" y="516"/>
                  </a:lnTo>
                  <a:lnTo>
                    <a:pt x="639" y="476"/>
                  </a:lnTo>
                  <a:lnTo>
                    <a:pt x="643" y="437"/>
                  </a:lnTo>
                  <a:lnTo>
                    <a:pt x="647" y="397"/>
                  </a:lnTo>
                  <a:lnTo>
                    <a:pt x="651" y="359"/>
                  </a:lnTo>
                  <a:lnTo>
                    <a:pt x="655" y="320"/>
                  </a:lnTo>
                  <a:lnTo>
                    <a:pt x="656" y="282"/>
                  </a:lnTo>
                  <a:lnTo>
                    <a:pt x="658" y="244"/>
                  </a:lnTo>
                  <a:lnTo>
                    <a:pt x="660" y="205"/>
                  </a:lnTo>
                  <a:lnTo>
                    <a:pt x="660" y="169"/>
                  </a:lnTo>
                  <a:lnTo>
                    <a:pt x="660" y="132"/>
                  </a:lnTo>
                  <a:lnTo>
                    <a:pt x="660" y="115"/>
                  </a:lnTo>
                  <a:lnTo>
                    <a:pt x="662" y="100"/>
                  </a:lnTo>
                  <a:lnTo>
                    <a:pt x="664" y="86"/>
                  </a:lnTo>
                  <a:lnTo>
                    <a:pt x="666" y="73"/>
                  </a:lnTo>
                  <a:lnTo>
                    <a:pt x="668" y="61"/>
                  </a:lnTo>
                  <a:lnTo>
                    <a:pt x="670" y="50"/>
                  </a:lnTo>
                  <a:lnTo>
                    <a:pt x="674" y="40"/>
                  </a:lnTo>
                  <a:lnTo>
                    <a:pt x="678" y="30"/>
                  </a:lnTo>
                  <a:lnTo>
                    <a:pt x="683" y="23"/>
                  </a:lnTo>
                  <a:lnTo>
                    <a:pt x="689" y="17"/>
                  </a:lnTo>
                  <a:lnTo>
                    <a:pt x="695" y="11"/>
                  </a:lnTo>
                  <a:lnTo>
                    <a:pt x="701" y="7"/>
                  </a:lnTo>
                  <a:lnTo>
                    <a:pt x="708" y="4"/>
                  </a:lnTo>
                  <a:lnTo>
                    <a:pt x="716" y="2"/>
                  </a:lnTo>
                  <a:lnTo>
                    <a:pt x="726" y="0"/>
                  </a:lnTo>
                  <a:lnTo>
                    <a:pt x="7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4358680" y="3782956"/>
              <a:ext cx="772914" cy="201215"/>
            </a:xfrm>
            <a:custGeom>
              <a:avLst/>
              <a:gdLst>
                <a:gd name="T0" fmla="*/ 2147483647 w 1559"/>
                <a:gd name="T1" fmla="*/ 2147483647 h 546"/>
                <a:gd name="T2" fmla="*/ 2147483647 w 1559"/>
                <a:gd name="T3" fmla="*/ 2147483647 h 546"/>
                <a:gd name="T4" fmla="*/ 2147483647 w 1559"/>
                <a:gd name="T5" fmla="*/ 2147483647 h 546"/>
                <a:gd name="T6" fmla="*/ 2147483647 w 1559"/>
                <a:gd name="T7" fmla="*/ 2147483647 h 546"/>
                <a:gd name="T8" fmla="*/ 2147483647 w 1559"/>
                <a:gd name="T9" fmla="*/ 2147483647 h 546"/>
                <a:gd name="T10" fmla="*/ 2147483647 w 1559"/>
                <a:gd name="T11" fmla="*/ 2147483647 h 546"/>
                <a:gd name="T12" fmla="*/ 2147483647 w 1559"/>
                <a:gd name="T13" fmla="*/ 2147483647 h 546"/>
                <a:gd name="T14" fmla="*/ 2147483647 w 1559"/>
                <a:gd name="T15" fmla="*/ 2147483647 h 546"/>
                <a:gd name="T16" fmla="*/ 2147483647 w 1559"/>
                <a:gd name="T17" fmla="*/ 2147483647 h 546"/>
                <a:gd name="T18" fmla="*/ 2147483647 w 1559"/>
                <a:gd name="T19" fmla="*/ 2147483647 h 546"/>
                <a:gd name="T20" fmla="*/ 2147483647 w 1559"/>
                <a:gd name="T21" fmla="*/ 2147483647 h 546"/>
                <a:gd name="T22" fmla="*/ 2147483647 w 1559"/>
                <a:gd name="T23" fmla="*/ 2147483647 h 546"/>
                <a:gd name="T24" fmla="*/ 2147483647 w 1559"/>
                <a:gd name="T25" fmla="*/ 2147483647 h 546"/>
                <a:gd name="T26" fmla="*/ 2147483647 w 1559"/>
                <a:gd name="T27" fmla="*/ 2147483647 h 546"/>
                <a:gd name="T28" fmla="*/ 2147483647 w 1559"/>
                <a:gd name="T29" fmla="*/ 2147483647 h 546"/>
                <a:gd name="T30" fmla="*/ 2147483647 w 1559"/>
                <a:gd name="T31" fmla="*/ 2147483647 h 546"/>
                <a:gd name="T32" fmla="*/ 2147483647 w 1559"/>
                <a:gd name="T33" fmla="*/ 2147483647 h 546"/>
                <a:gd name="T34" fmla="*/ 2147483647 w 1559"/>
                <a:gd name="T35" fmla="*/ 2147483647 h 546"/>
                <a:gd name="T36" fmla="*/ 2147483647 w 1559"/>
                <a:gd name="T37" fmla="*/ 2147483647 h 546"/>
                <a:gd name="T38" fmla="*/ 2147483647 w 1559"/>
                <a:gd name="T39" fmla="*/ 2147483647 h 546"/>
                <a:gd name="T40" fmla="*/ 2147483647 w 1559"/>
                <a:gd name="T41" fmla="*/ 2147483647 h 546"/>
                <a:gd name="T42" fmla="*/ 2147483647 w 1559"/>
                <a:gd name="T43" fmla="*/ 2147483647 h 546"/>
                <a:gd name="T44" fmla="*/ 2147483647 w 1559"/>
                <a:gd name="T45" fmla="*/ 2147483647 h 546"/>
                <a:gd name="T46" fmla="*/ 2147483647 w 1559"/>
                <a:gd name="T47" fmla="*/ 2147483647 h 546"/>
                <a:gd name="T48" fmla="*/ 2147483647 w 1559"/>
                <a:gd name="T49" fmla="*/ 2147483647 h 546"/>
                <a:gd name="T50" fmla="*/ 2147483647 w 1559"/>
                <a:gd name="T51" fmla="*/ 2147483647 h 546"/>
                <a:gd name="T52" fmla="*/ 2147483647 w 1559"/>
                <a:gd name="T53" fmla="*/ 2147483647 h 546"/>
                <a:gd name="T54" fmla="*/ 2147483647 w 1559"/>
                <a:gd name="T55" fmla="*/ 2147483647 h 546"/>
                <a:gd name="T56" fmla="*/ 0 w 1559"/>
                <a:gd name="T57" fmla="*/ 2147483647 h 546"/>
                <a:gd name="T58" fmla="*/ 2147483647 w 1559"/>
                <a:gd name="T59" fmla="*/ 2147483647 h 546"/>
                <a:gd name="T60" fmla="*/ 2147483647 w 1559"/>
                <a:gd name="T61" fmla="*/ 2147483647 h 546"/>
                <a:gd name="T62" fmla="*/ 2147483647 w 1559"/>
                <a:gd name="T63" fmla="*/ 2147483647 h 546"/>
                <a:gd name="T64" fmla="*/ 2147483647 w 1559"/>
                <a:gd name="T65" fmla="*/ 2147483647 h 546"/>
                <a:gd name="T66" fmla="*/ 2147483647 w 1559"/>
                <a:gd name="T67" fmla="*/ 2147483647 h 546"/>
                <a:gd name="T68" fmla="*/ 2147483647 w 1559"/>
                <a:gd name="T69" fmla="*/ 2147483647 h 546"/>
                <a:gd name="T70" fmla="*/ 2147483647 w 1559"/>
                <a:gd name="T71" fmla="*/ 2147483647 h 546"/>
                <a:gd name="T72" fmla="*/ 2147483647 w 1559"/>
                <a:gd name="T73" fmla="*/ 2147483647 h 546"/>
                <a:gd name="T74" fmla="*/ 2147483647 w 1559"/>
                <a:gd name="T75" fmla="*/ 2147483647 h 546"/>
                <a:gd name="T76" fmla="*/ 2147483647 w 1559"/>
                <a:gd name="T77" fmla="*/ 2147483647 h 546"/>
                <a:gd name="T78" fmla="*/ 2147483647 w 1559"/>
                <a:gd name="T79" fmla="*/ 2147483647 h 546"/>
                <a:gd name="T80" fmla="*/ 2147483647 w 1559"/>
                <a:gd name="T81" fmla="*/ 2147483647 h 546"/>
                <a:gd name="T82" fmla="*/ 2147483647 w 1559"/>
                <a:gd name="T83" fmla="*/ 2147483647 h 546"/>
                <a:gd name="T84" fmla="*/ 2147483647 w 1559"/>
                <a:gd name="T85" fmla="*/ 2147483647 h 546"/>
                <a:gd name="T86" fmla="*/ 2147483647 w 1559"/>
                <a:gd name="T87" fmla="*/ 2147483647 h 546"/>
                <a:gd name="T88" fmla="*/ 2147483647 w 1559"/>
                <a:gd name="T89" fmla="*/ 2147483647 h 546"/>
                <a:gd name="T90" fmla="*/ 2147483647 w 1559"/>
                <a:gd name="T91" fmla="*/ 2147483647 h 546"/>
                <a:gd name="T92" fmla="*/ 2147483647 w 1559"/>
                <a:gd name="T93" fmla="*/ 2147483647 h 546"/>
                <a:gd name="T94" fmla="*/ 2147483647 w 1559"/>
                <a:gd name="T95" fmla="*/ 2147483647 h 546"/>
                <a:gd name="T96" fmla="*/ 2147483647 w 1559"/>
                <a:gd name="T97" fmla="*/ 2147483647 h 546"/>
                <a:gd name="T98" fmla="*/ 2147483647 w 1559"/>
                <a:gd name="T99" fmla="*/ 2147483647 h 546"/>
                <a:gd name="T100" fmla="*/ 2147483647 w 1559"/>
                <a:gd name="T101" fmla="*/ 0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9"/>
                <a:gd name="T154" fmla="*/ 0 h 546"/>
                <a:gd name="T155" fmla="*/ 1559 w 1559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9" h="546">
                  <a:moveTo>
                    <a:pt x="1271" y="0"/>
                  </a:moveTo>
                  <a:lnTo>
                    <a:pt x="1275" y="0"/>
                  </a:lnTo>
                  <a:lnTo>
                    <a:pt x="1279" y="2"/>
                  </a:lnTo>
                  <a:lnTo>
                    <a:pt x="1285" y="2"/>
                  </a:lnTo>
                  <a:lnTo>
                    <a:pt x="1288" y="4"/>
                  </a:lnTo>
                  <a:lnTo>
                    <a:pt x="1296" y="4"/>
                  </a:lnTo>
                  <a:lnTo>
                    <a:pt x="1302" y="6"/>
                  </a:lnTo>
                  <a:lnTo>
                    <a:pt x="1311" y="10"/>
                  </a:lnTo>
                  <a:lnTo>
                    <a:pt x="1319" y="12"/>
                  </a:lnTo>
                  <a:lnTo>
                    <a:pt x="1329" y="16"/>
                  </a:lnTo>
                  <a:lnTo>
                    <a:pt x="1338" y="20"/>
                  </a:lnTo>
                  <a:lnTo>
                    <a:pt x="1350" y="23"/>
                  </a:lnTo>
                  <a:lnTo>
                    <a:pt x="1361" y="27"/>
                  </a:lnTo>
                  <a:lnTo>
                    <a:pt x="1375" y="33"/>
                  </a:lnTo>
                  <a:lnTo>
                    <a:pt x="1388" y="37"/>
                  </a:lnTo>
                  <a:lnTo>
                    <a:pt x="1402" y="43"/>
                  </a:lnTo>
                  <a:lnTo>
                    <a:pt x="1417" y="50"/>
                  </a:lnTo>
                  <a:lnTo>
                    <a:pt x="1434" y="60"/>
                  </a:lnTo>
                  <a:lnTo>
                    <a:pt x="1452" y="68"/>
                  </a:lnTo>
                  <a:lnTo>
                    <a:pt x="1467" y="77"/>
                  </a:lnTo>
                  <a:lnTo>
                    <a:pt x="1480" y="87"/>
                  </a:lnTo>
                  <a:lnTo>
                    <a:pt x="1494" y="96"/>
                  </a:lnTo>
                  <a:lnTo>
                    <a:pt x="1505" y="104"/>
                  </a:lnTo>
                  <a:lnTo>
                    <a:pt x="1515" y="114"/>
                  </a:lnTo>
                  <a:lnTo>
                    <a:pt x="1525" y="123"/>
                  </a:lnTo>
                  <a:lnTo>
                    <a:pt x="1532" y="131"/>
                  </a:lnTo>
                  <a:lnTo>
                    <a:pt x="1540" y="141"/>
                  </a:lnTo>
                  <a:lnTo>
                    <a:pt x="1546" y="148"/>
                  </a:lnTo>
                  <a:lnTo>
                    <a:pt x="1551" y="158"/>
                  </a:lnTo>
                  <a:lnTo>
                    <a:pt x="1553" y="166"/>
                  </a:lnTo>
                  <a:lnTo>
                    <a:pt x="1557" y="173"/>
                  </a:lnTo>
                  <a:lnTo>
                    <a:pt x="1559" y="181"/>
                  </a:lnTo>
                  <a:lnTo>
                    <a:pt x="1559" y="190"/>
                  </a:lnTo>
                  <a:lnTo>
                    <a:pt x="1559" y="204"/>
                  </a:lnTo>
                  <a:lnTo>
                    <a:pt x="1555" y="217"/>
                  </a:lnTo>
                  <a:lnTo>
                    <a:pt x="1551" y="231"/>
                  </a:lnTo>
                  <a:lnTo>
                    <a:pt x="1544" y="244"/>
                  </a:lnTo>
                  <a:lnTo>
                    <a:pt x="1536" y="258"/>
                  </a:lnTo>
                  <a:lnTo>
                    <a:pt x="1526" y="271"/>
                  </a:lnTo>
                  <a:lnTo>
                    <a:pt x="1513" y="283"/>
                  </a:lnTo>
                  <a:lnTo>
                    <a:pt x="1500" y="294"/>
                  </a:lnTo>
                  <a:lnTo>
                    <a:pt x="1484" y="306"/>
                  </a:lnTo>
                  <a:lnTo>
                    <a:pt x="1467" y="317"/>
                  </a:lnTo>
                  <a:lnTo>
                    <a:pt x="1446" y="329"/>
                  </a:lnTo>
                  <a:lnTo>
                    <a:pt x="1425" y="338"/>
                  </a:lnTo>
                  <a:lnTo>
                    <a:pt x="1402" y="350"/>
                  </a:lnTo>
                  <a:lnTo>
                    <a:pt x="1377" y="359"/>
                  </a:lnTo>
                  <a:lnTo>
                    <a:pt x="1350" y="369"/>
                  </a:lnTo>
                  <a:lnTo>
                    <a:pt x="1321" y="379"/>
                  </a:lnTo>
                  <a:lnTo>
                    <a:pt x="1238" y="392"/>
                  </a:lnTo>
                  <a:lnTo>
                    <a:pt x="1156" y="407"/>
                  </a:lnTo>
                  <a:lnTo>
                    <a:pt x="1073" y="423"/>
                  </a:lnTo>
                  <a:lnTo>
                    <a:pt x="991" y="440"/>
                  </a:lnTo>
                  <a:lnTo>
                    <a:pt x="908" y="457"/>
                  </a:lnTo>
                  <a:lnTo>
                    <a:pt x="824" y="475"/>
                  </a:lnTo>
                  <a:lnTo>
                    <a:pt x="655" y="511"/>
                  </a:lnTo>
                  <a:lnTo>
                    <a:pt x="613" y="519"/>
                  </a:lnTo>
                  <a:lnTo>
                    <a:pt x="572" y="526"/>
                  </a:lnTo>
                  <a:lnTo>
                    <a:pt x="530" y="532"/>
                  </a:lnTo>
                  <a:lnTo>
                    <a:pt x="490" y="536"/>
                  </a:lnTo>
                  <a:lnTo>
                    <a:pt x="450" y="540"/>
                  </a:lnTo>
                  <a:lnTo>
                    <a:pt x="409" y="544"/>
                  </a:lnTo>
                  <a:lnTo>
                    <a:pt x="369" y="546"/>
                  </a:lnTo>
                  <a:lnTo>
                    <a:pt x="329" y="546"/>
                  </a:lnTo>
                  <a:lnTo>
                    <a:pt x="300" y="546"/>
                  </a:lnTo>
                  <a:lnTo>
                    <a:pt x="273" y="546"/>
                  </a:lnTo>
                  <a:lnTo>
                    <a:pt x="246" y="544"/>
                  </a:lnTo>
                  <a:lnTo>
                    <a:pt x="217" y="540"/>
                  </a:lnTo>
                  <a:lnTo>
                    <a:pt x="190" y="536"/>
                  </a:lnTo>
                  <a:lnTo>
                    <a:pt x="163" y="532"/>
                  </a:lnTo>
                  <a:lnTo>
                    <a:pt x="135" y="526"/>
                  </a:lnTo>
                  <a:lnTo>
                    <a:pt x="108" y="519"/>
                  </a:lnTo>
                  <a:lnTo>
                    <a:pt x="94" y="515"/>
                  </a:lnTo>
                  <a:lnTo>
                    <a:pt x="83" y="511"/>
                  </a:lnTo>
                  <a:lnTo>
                    <a:pt x="71" y="505"/>
                  </a:lnTo>
                  <a:lnTo>
                    <a:pt x="60" y="501"/>
                  </a:lnTo>
                  <a:lnTo>
                    <a:pt x="50" y="498"/>
                  </a:lnTo>
                  <a:lnTo>
                    <a:pt x="41" y="494"/>
                  </a:lnTo>
                  <a:lnTo>
                    <a:pt x="33" y="490"/>
                  </a:lnTo>
                  <a:lnTo>
                    <a:pt x="27" y="486"/>
                  </a:lnTo>
                  <a:lnTo>
                    <a:pt x="20" y="482"/>
                  </a:lnTo>
                  <a:lnTo>
                    <a:pt x="16" y="478"/>
                  </a:lnTo>
                  <a:lnTo>
                    <a:pt x="10" y="475"/>
                  </a:lnTo>
                  <a:lnTo>
                    <a:pt x="6" y="471"/>
                  </a:lnTo>
                  <a:lnTo>
                    <a:pt x="4" y="467"/>
                  </a:lnTo>
                  <a:lnTo>
                    <a:pt x="2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2" y="442"/>
                  </a:lnTo>
                  <a:lnTo>
                    <a:pt x="6" y="436"/>
                  </a:lnTo>
                  <a:lnTo>
                    <a:pt x="8" y="430"/>
                  </a:lnTo>
                  <a:lnTo>
                    <a:pt x="14" y="425"/>
                  </a:lnTo>
                  <a:lnTo>
                    <a:pt x="20" y="419"/>
                  </a:lnTo>
                  <a:lnTo>
                    <a:pt x="27" y="413"/>
                  </a:lnTo>
                  <a:lnTo>
                    <a:pt x="35" y="407"/>
                  </a:lnTo>
                  <a:lnTo>
                    <a:pt x="43" y="402"/>
                  </a:lnTo>
                  <a:lnTo>
                    <a:pt x="54" y="396"/>
                  </a:lnTo>
                  <a:lnTo>
                    <a:pt x="66" y="392"/>
                  </a:lnTo>
                  <a:lnTo>
                    <a:pt x="77" y="386"/>
                  </a:lnTo>
                  <a:lnTo>
                    <a:pt x="91" y="381"/>
                  </a:lnTo>
                  <a:lnTo>
                    <a:pt x="104" y="375"/>
                  </a:lnTo>
                  <a:lnTo>
                    <a:pt x="119" y="369"/>
                  </a:lnTo>
                  <a:lnTo>
                    <a:pt x="137" y="365"/>
                  </a:lnTo>
                  <a:lnTo>
                    <a:pt x="183" y="350"/>
                  </a:lnTo>
                  <a:lnTo>
                    <a:pt x="227" y="336"/>
                  </a:lnTo>
                  <a:lnTo>
                    <a:pt x="271" y="321"/>
                  </a:lnTo>
                  <a:lnTo>
                    <a:pt x="313" y="308"/>
                  </a:lnTo>
                  <a:lnTo>
                    <a:pt x="355" y="296"/>
                  </a:lnTo>
                  <a:lnTo>
                    <a:pt x="396" y="283"/>
                  </a:lnTo>
                  <a:lnTo>
                    <a:pt x="434" y="271"/>
                  </a:lnTo>
                  <a:lnTo>
                    <a:pt x="473" y="258"/>
                  </a:lnTo>
                  <a:lnTo>
                    <a:pt x="509" y="246"/>
                  </a:lnTo>
                  <a:lnTo>
                    <a:pt x="545" y="237"/>
                  </a:lnTo>
                  <a:lnTo>
                    <a:pt x="580" y="225"/>
                  </a:lnTo>
                  <a:lnTo>
                    <a:pt x="613" y="214"/>
                  </a:lnTo>
                  <a:lnTo>
                    <a:pt x="645" y="204"/>
                  </a:lnTo>
                  <a:lnTo>
                    <a:pt x="678" y="194"/>
                  </a:lnTo>
                  <a:lnTo>
                    <a:pt x="707" y="185"/>
                  </a:lnTo>
                  <a:lnTo>
                    <a:pt x="736" y="175"/>
                  </a:lnTo>
                  <a:lnTo>
                    <a:pt x="764" y="167"/>
                  </a:lnTo>
                  <a:lnTo>
                    <a:pt x="791" y="158"/>
                  </a:lnTo>
                  <a:lnTo>
                    <a:pt x="816" y="150"/>
                  </a:lnTo>
                  <a:lnTo>
                    <a:pt x="841" y="143"/>
                  </a:lnTo>
                  <a:lnTo>
                    <a:pt x="864" y="135"/>
                  </a:lnTo>
                  <a:lnTo>
                    <a:pt x="887" y="129"/>
                  </a:lnTo>
                  <a:lnTo>
                    <a:pt x="908" y="121"/>
                  </a:lnTo>
                  <a:lnTo>
                    <a:pt x="928" y="116"/>
                  </a:lnTo>
                  <a:lnTo>
                    <a:pt x="947" y="110"/>
                  </a:lnTo>
                  <a:lnTo>
                    <a:pt x="964" y="104"/>
                  </a:lnTo>
                  <a:lnTo>
                    <a:pt x="981" y="98"/>
                  </a:lnTo>
                  <a:lnTo>
                    <a:pt x="997" y="95"/>
                  </a:lnTo>
                  <a:lnTo>
                    <a:pt x="1010" y="89"/>
                  </a:lnTo>
                  <a:lnTo>
                    <a:pt x="1023" y="85"/>
                  </a:lnTo>
                  <a:lnTo>
                    <a:pt x="1035" y="81"/>
                  </a:lnTo>
                  <a:lnTo>
                    <a:pt x="1045" y="77"/>
                  </a:lnTo>
                  <a:lnTo>
                    <a:pt x="1070" y="70"/>
                  </a:lnTo>
                  <a:lnTo>
                    <a:pt x="1093" y="60"/>
                  </a:lnTo>
                  <a:lnTo>
                    <a:pt x="1116" y="52"/>
                  </a:lnTo>
                  <a:lnTo>
                    <a:pt x="1135" y="45"/>
                  </a:lnTo>
                  <a:lnTo>
                    <a:pt x="1154" y="37"/>
                  </a:lnTo>
                  <a:lnTo>
                    <a:pt x="1171" y="31"/>
                  </a:lnTo>
                  <a:lnTo>
                    <a:pt x="1189" y="25"/>
                  </a:lnTo>
                  <a:lnTo>
                    <a:pt x="1202" y="22"/>
                  </a:lnTo>
                  <a:lnTo>
                    <a:pt x="1215" y="16"/>
                  </a:lnTo>
                  <a:lnTo>
                    <a:pt x="1227" y="12"/>
                  </a:lnTo>
                  <a:lnTo>
                    <a:pt x="1238" y="8"/>
                  </a:lnTo>
                  <a:lnTo>
                    <a:pt x="1248" y="6"/>
                  </a:lnTo>
                  <a:lnTo>
                    <a:pt x="1256" y="4"/>
                  </a:lnTo>
                  <a:lnTo>
                    <a:pt x="1262" y="2"/>
                  </a:lnTo>
                  <a:lnTo>
                    <a:pt x="1267" y="0"/>
                  </a:lnTo>
                  <a:lnTo>
                    <a:pt x="127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905250" y="3917837"/>
              <a:ext cx="923727" cy="1205083"/>
            </a:xfrm>
            <a:custGeom>
              <a:avLst/>
              <a:gdLst>
                <a:gd name="T0" fmla="*/ 2147483647 w 1862"/>
                <a:gd name="T1" fmla="*/ 2147483647 h 3271"/>
                <a:gd name="T2" fmla="*/ 2147483647 w 1862"/>
                <a:gd name="T3" fmla="*/ 2147483647 h 3271"/>
                <a:gd name="T4" fmla="*/ 2147483647 w 1862"/>
                <a:gd name="T5" fmla="*/ 2147483647 h 3271"/>
                <a:gd name="T6" fmla="*/ 2147483647 w 1862"/>
                <a:gd name="T7" fmla="*/ 2147483647 h 3271"/>
                <a:gd name="T8" fmla="*/ 2147483647 w 1862"/>
                <a:gd name="T9" fmla="*/ 2147483647 h 3271"/>
                <a:gd name="T10" fmla="*/ 2147483647 w 1862"/>
                <a:gd name="T11" fmla="*/ 2147483647 h 3271"/>
                <a:gd name="T12" fmla="*/ 2147483647 w 1862"/>
                <a:gd name="T13" fmla="*/ 2147483647 h 3271"/>
                <a:gd name="T14" fmla="*/ 2147483647 w 1862"/>
                <a:gd name="T15" fmla="*/ 2147483647 h 3271"/>
                <a:gd name="T16" fmla="*/ 2147483647 w 1862"/>
                <a:gd name="T17" fmla="*/ 2147483647 h 3271"/>
                <a:gd name="T18" fmla="*/ 2147483647 w 1862"/>
                <a:gd name="T19" fmla="*/ 2147483647 h 3271"/>
                <a:gd name="T20" fmla="*/ 2147483647 w 1862"/>
                <a:gd name="T21" fmla="*/ 2147483647 h 3271"/>
                <a:gd name="T22" fmla="*/ 2147483647 w 1862"/>
                <a:gd name="T23" fmla="*/ 2147483647 h 3271"/>
                <a:gd name="T24" fmla="*/ 2147483647 w 1862"/>
                <a:gd name="T25" fmla="*/ 2147483647 h 3271"/>
                <a:gd name="T26" fmla="*/ 2147483647 w 1862"/>
                <a:gd name="T27" fmla="*/ 2147483647 h 3271"/>
                <a:gd name="T28" fmla="*/ 2147483647 w 1862"/>
                <a:gd name="T29" fmla="*/ 2147483647 h 3271"/>
                <a:gd name="T30" fmla="*/ 2147483647 w 1862"/>
                <a:gd name="T31" fmla="*/ 2147483647 h 3271"/>
                <a:gd name="T32" fmla="*/ 2147483647 w 1862"/>
                <a:gd name="T33" fmla="*/ 2147483647 h 3271"/>
                <a:gd name="T34" fmla="*/ 2147483647 w 1862"/>
                <a:gd name="T35" fmla="*/ 2147483647 h 3271"/>
                <a:gd name="T36" fmla="*/ 2147483647 w 1862"/>
                <a:gd name="T37" fmla="*/ 2147483647 h 3271"/>
                <a:gd name="T38" fmla="*/ 2147483647 w 1862"/>
                <a:gd name="T39" fmla="*/ 2147483647 h 3271"/>
                <a:gd name="T40" fmla="*/ 2147483647 w 1862"/>
                <a:gd name="T41" fmla="*/ 2147483647 h 3271"/>
                <a:gd name="T42" fmla="*/ 2147483647 w 1862"/>
                <a:gd name="T43" fmla="*/ 2147483647 h 3271"/>
                <a:gd name="T44" fmla="*/ 2147483647 w 1862"/>
                <a:gd name="T45" fmla="*/ 2147483647 h 3271"/>
                <a:gd name="T46" fmla="*/ 2147483647 w 1862"/>
                <a:gd name="T47" fmla="*/ 2147483647 h 3271"/>
                <a:gd name="T48" fmla="*/ 2147483647 w 1862"/>
                <a:gd name="T49" fmla="*/ 2147483647 h 3271"/>
                <a:gd name="T50" fmla="*/ 2147483647 w 1862"/>
                <a:gd name="T51" fmla="*/ 2147483647 h 3271"/>
                <a:gd name="T52" fmla="*/ 2147483647 w 1862"/>
                <a:gd name="T53" fmla="*/ 2147483647 h 3271"/>
                <a:gd name="T54" fmla="*/ 2147483647 w 1862"/>
                <a:gd name="T55" fmla="*/ 2147483647 h 3271"/>
                <a:gd name="T56" fmla="*/ 2147483647 w 1862"/>
                <a:gd name="T57" fmla="*/ 2147483647 h 3271"/>
                <a:gd name="T58" fmla="*/ 2147483647 w 1862"/>
                <a:gd name="T59" fmla="*/ 2147483647 h 3271"/>
                <a:gd name="T60" fmla="*/ 2147483647 w 1862"/>
                <a:gd name="T61" fmla="*/ 2147483647 h 3271"/>
                <a:gd name="T62" fmla="*/ 0 w 1862"/>
                <a:gd name="T63" fmla="*/ 2147483647 h 3271"/>
                <a:gd name="T64" fmla="*/ 2147483647 w 1862"/>
                <a:gd name="T65" fmla="*/ 2147483647 h 3271"/>
                <a:gd name="T66" fmla="*/ 2147483647 w 1862"/>
                <a:gd name="T67" fmla="*/ 2147483647 h 3271"/>
                <a:gd name="T68" fmla="*/ 2147483647 w 1862"/>
                <a:gd name="T69" fmla="*/ 2147483647 h 3271"/>
                <a:gd name="T70" fmla="*/ 2147483647 w 1862"/>
                <a:gd name="T71" fmla="*/ 2147483647 h 3271"/>
                <a:gd name="T72" fmla="*/ 2147483647 w 1862"/>
                <a:gd name="T73" fmla="*/ 2147483647 h 3271"/>
                <a:gd name="T74" fmla="*/ 2147483647 w 1862"/>
                <a:gd name="T75" fmla="*/ 2147483647 h 3271"/>
                <a:gd name="T76" fmla="*/ 2147483647 w 1862"/>
                <a:gd name="T77" fmla="*/ 2147483647 h 3271"/>
                <a:gd name="T78" fmla="*/ 2147483647 w 1862"/>
                <a:gd name="T79" fmla="*/ 2147483647 h 3271"/>
                <a:gd name="T80" fmla="*/ 2147483647 w 1862"/>
                <a:gd name="T81" fmla="*/ 2147483647 h 3271"/>
                <a:gd name="T82" fmla="*/ 2147483647 w 1862"/>
                <a:gd name="T83" fmla="*/ 2147483647 h 3271"/>
                <a:gd name="T84" fmla="*/ 2147483647 w 1862"/>
                <a:gd name="T85" fmla="*/ 2147483647 h 3271"/>
                <a:gd name="T86" fmla="*/ 2147483647 w 1862"/>
                <a:gd name="T87" fmla="*/ 2147483647 h 3271"/>
                <a:gd name="T88" fmla="*/ 2147483647 w 1862"/>
                <a:gd name="T89" fmla="*/ 2147483647 h 3271"/>
                <a:gd name="T90" fmla="*/ 2147483647 w 1862"/>
                <a:gd name="T91" fmla="*/ 2147483647 h 3271"/>
                <a:gd name="T92" fmla="*/ 2147483647 w 1862"/>
                <a:gd name="T93" fmla="*/ 2147483647 h 3271"/>
                <a:gd name="T94" fmla="*/ 2147483647 w 1862"/>
                <a:gd name="T95" fmla="*/ 2147483647 h 3271"/>
                <a:gd name="T96" fmla="*/ 2147483647 w 1862"/>
                <a:gd name="T97" fmla="*/ 2147483647 h 3271"/>
                <a:gd name="T98" fmla="*/ 2147483647 w 1862"/>
                <a:gd name="T99" fmla="*/ 2147483647 h 3271"/>
                <a:gd name="T100" fmla="*/ 2147483647 w 1862"/>
                <a:gd name="T101" fmla="*/ 2147483647 h 3271"/>
                <a:gd name="T102" fmla="*/ 2147483647 w 1862"/>
                <a:gd name="T103" fmla="*/ 0 h 32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2"/>
                <a:gd name="T157" fmla="*/ 0 h 3271"/>
                <a:gd name="T158" fmla="*/ 1862 w 1862"/>
                <a:gd name="T159" fmla="*/ 3271 h 32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2" h="3271">
                  <a:moveTo>
                    <a:pt x="1501" y="0"/>
                  </a:moveTo>
                  <a:lnTo>
                    <a:pt x="1514" y="0"/>
                  </a:lnTo>
                  <a:lnTo>
                    <a:pt x="1530" y="2"/>
                  </a:lnTo>
                  <a:lnTo>
                    <a:pt x="1543" y="6"/>
                  </a:lnTo>
                  <a:lnTo>
                    <a:pt x="1556" y="10"/>
                  </a:lnTo>
                  <a:lnTo>
                    <a:pt x="1572" y="16"/>
                  </a:lnTo>
                  <a:lnTo>
                    <a:pt x="1587" y="23"/>
                  </a:lnTo>
                  <a:lnTo>
                    <a:pt x="1602" y="31"/>
                  </a:lnTo>
                  <a:lnTo>
                    <a:pt x="1618" y="40"/>
                  </a:lnTo>
                  <a:lnTo>
                    <a:pt x="1633" y="50"/>
                  </a:lnTo>
                  <a:lnTo>
                    <a:pt x="1649" y="64"/>
                  </a:lnTo>
                  <a:lnTo>
                    <a:pt x="1664" y="75"/>
                  </a:lnTo>
                  <a:lnTo>
                    <a:pt x="1681" y="90"/>
                  </a:lnTo>
                  <a:lnTo>
                    <a:pt x="1697" y="106"/>
                  </a:lnTo>
                  <a:lnTo>
                    <a:pt x="1714" y="123"/>
                  </a:lnTo>
                  <a:lnTo>
                    <a:pt x="1731" y="140"/>
                  </a:lnTo>
                  <a:lnTo>
                    <a:pt x="1750" y="160"/>
                  </a:lnTo>
                  <a:lnTo>
                    <a:pt x="1762" y="175"/>
                  </a:lnTo>
                  <a:lnTo>
                    <a:pt x="1775" y="190"/>
                  </a:lnTo>
                  <a:lnTo>
                    <a:pt x="1787" y="204"/>
                  </a:lnTo>
                  <a:lnTo>
                    <a:pt x="1798" y="219"/>
                  </a:lnTo>
                  <a:lnTo>
                    <a:pt x="1808" y="234"/>
                  </a:lnTo>
                  <a:lnTo>
                    <a:pt x="1817" y="250"/>
                  </a:lnTo>
                  <a:lnTo>
                    <a:pt x="1825" y="265"/>
                  </a:lnTo>
                  <a:lnTo>
                    <a:pt x="1833" y="279"/>
                  </a:lnTo>
                  <a:lnTo>
                    <a:pt x="1841" y="294"/>
                  </a:lnTo>
                  <a:lnTo>
                    <a:pt x="1846" y="309"/>
                  </a:lnTo>
                  <a:lnTo>
                    <a:pt x="1850" y="325"/>
                  </a:lnTo>
                  <a:lnTo>
                    <a:pt x="1854" y="340"/>
                  </a:lnTo>
                  <a:lnTo>
                    <a:pt x="1858" y="353"/>
                  </a:lnTo>
                  <a:lnTo>
                    <a:pt x="1860" y="369"/>
                  </a:lnTo>
                  <a:lnTo>
                    <a:pt x="1862" y="382"/>
                  </a:lnTo>
                  <a:lnTo>
                    <a:pt x="1862" y="398"/>
                  </a:lnTo>
                  <a:lnTo>
                    <a:pt x="1862" y="405"/>
                  </a:lnTo>
                  <a:lnTo>
                    <a:pt x="1862" y="411"/>
                  </a:lnTo>
                  <a:lnTo>
                    <a:pt x="1862" y="419"/>
                  </a:lnTo>
                  <a:lnTo>
                    <a:pt x="1860" y="428"/>
                  </a:lnTo>
                  <a:lnTo>
                    <a:pt x="1858" y="436"/>
                  </a:lnTo>
                  <a:lnTo>
                    <a:pt x="1858" y="446"/>
                  </a:lnTo>
                  <a:lnTo>
                    <a:pt x="1856" y="457"/>
                  </a:lnTo>
                  <a:lnTo>
                    <a:pt x="1852" y="467"/>
                  </a:lnTo>
                  <a:lnTo>
                    <a:pt x="1850" y="478"/>
                  </a:lnTo>
                  <a:lnTo>
                    <a:pt x="1848" y="490"/>
                  </a:lnTo>
                  <a:lnTo>
                    <a:pt x="1844" y="501"/>
                  </a:lnTo>
                  <a:lnTo>
                    <a:pt x="1841" y="515"/>
                  </a:lnTo>
                  <a:lnTo>
                    <a:pt x="1837" y="528"/>
                  </a:lnTo>
                  <a:lnTo>
                    <a:pt x="1833" y="542"/>
                  </a:lnTo>
                  <a:lnTo>
                    <a:pt x="1827" y="557"/>
                  </a:lnTo>
                  <a:lnTo>
                    <a:pt x="1823" y="572"/>
                  </a:lnTo>
                  <a:lnTo>
                    <a:pt x="1808" y="634"/>
                  </a:lnTo>
                  <a:lnTo>
                    <a:pt x="1794" y="693"/>
                  </a:lnTo>
                  <a:lnTo>
                    <a:pt x="1783" y="753"/>
                  </a:lnTo>
                  <a:lnTo>
                    <a:pt x="1771" y="812"/>
                  </a:lnTo>
                  <a:lnTo>
                    <a:pt x="1760" y="872"/>
                  </a:lnTo>
                  <a:lnTo>
                    <a:pt x="1750" y="931"/>
                  </a:lnTo>
                  <a:lnTo>
                    <a:pt x="1741" y="991"/>
                  </a:lnTo>
                  <a:lnTo>
                    <a:pt x="1733" y="1048"/>
                  </a:lnTo>
                  <a:lnTo>
                    <a:pt x="1727" y="1094"/>
                  </a:lnTo>
                  <a:lnTo>
                    <a:pt x="1723" y="1139"/>
                  </a:lnTo>
                  <a:lnTo>
                    <a:pt x="1718" y="1183"/>
                  </a:lnTo>
                  <a:lnTo>
                    <a:pt x="1714" y="1227"/>
                  </a:lnTo>
                  <a:lnTo>
                    <a:pt x="1708" y="1271"/>
                  </a:lnTo>
                  <a:lnTo>
                    <a:pt x="1702" y="1313"/>
                  </a:lnTo>
                  <a:lnTo>
                    <a:pt x="1697" y="1355"/>
                  </a:lnTo>
                  <a:lnTo>
                    <a:pt x="1691" y="1396"/>
                  </a:lnTo>
                  <a:lnTo>
                    <a:pt x="1683" y="1438"/>
                  </a:lnTo>
                  <a:lnTo>
                    <a:pt x="1677" y="1478"/>
                  </a:lnTo>
                  <a:lnTo>
                    <a:pt x="1670" y="1519"/>
                  </a:lnTo>
                  <a:lnTo>
                    <a:pt x="1662" y="1557"/>
                  </a:lnTo>
                  <a:lnTo>
                    <a:pt x="1654" y="1595"/>
                  </a:lnTo>
                  <a:lnTo>
                    <a:pt x="1647" y="1634"/>
                  </a:lnTo>
                  <a:lnTo>
                    <a:pt x="1639" y="1672"/>
                  </a:lnTo>
                  <a:lnTo>
                    <a:pt x="1629" y="1709"/>
                  </a:lnTo>
                  <a:lnTo>
                    <a:pt x="1622" y="1745"/>
                  </a:lnTo>
                  <a:lnTo>
                    <a:pt x="1612" y="1782"/>
                  </a:lnTo>
                  <a:lnTo>
                    <a:pt x="1602" y="1816"/>
                  </a:lnTo>
                  <a:lnTo>
                    <a:pt x="1595" y="1853"/>
                  </a:lnTo>
                  <a:lnTo>
                    <a:pt x="1583" y="1885"/>
                  </a:lnTo>
                  <a:lnTo>
                    <a:pt x="1574" y="1920"/>
                  </a:lnTo>
                  <a:lnTo>
                    <a:pt x="1564" y="1952"/>
                  </a:lnTo>
                  <a:lnTo>
                    <a:pt x="1554" y="1987"/>
                  </a:lnTo>
                  <a:lnTo>
                    <a:pt x="1543" y="2018"/>
                  </a:lnTo>
                  <a:lnTo>
                    <a:pt x="1531" y="2050"/>
                  </a:lnTo>
                  <a:lnTo>
                    <a:pt x="1520" y="2081"/>
                  </a:lnTo>
                  <a:lnTo>
                    <a:pt x="1510" y="2112"/>
                  </a:lnTo>
                  <a:lnTo>
                    <a:pt x="1497" y="2142"/>
                  </a:lnTo>
                  <a:lnTo>
                    <a:pt x="1485" y="2171"/>
                  </a:lnTo>
                  <a:lnTo>
                    <a:pt x="1474" y="2200"/>
                  </a:lnTo>
                  <a:lnTo>
                    <a:pt x="1462" y="2229"/>
                  </a:lnTo>
                  <a:lnTo>
                    <a:pt x="1447" y="2263"/>
                  </a:lnTo>
                  <a:lnTo>
                    <a:pt x="1434" y="2296"/>
                  </a:lnTo>
                  <a:lnTo>
                    <a:pt x="1418" y="2329"/>
                  </a:lnTo>
                  <a:lnTo>
                    <a:pt x="1405" y="2361"/>
                  </a:lnTo>
                  <a:lnTo>
                    <a:pt x="1389" y="2392"/>
                  </a:lnTo>
                  <a:lnTo>
                    <a:pt x="1372" y="2423"/>
                  </a:lnTo>
                  <a:lnTo>
                    <a:pt x="1357" y="2453"/>
                  </a:lnTo>
                  <a:lnTo>
                    <a:pt x="1339" y="2484"/>
                  </a:lnTo>
                  <a:lnTo>
                    <a:pt x="1324" y="2513"/>
                  </a:lnTo>
                  <a:lnTo>
                    <a:pt x="1307" y="2542"/>
                  </a:lnTo>
                  <a:lnTo>
                    <a:pt x="1288" y="2569"/>
                  </a:lnTo>
                  <a:lnTo>
                    <a:pt x="1270" y="2597"/>
                  </a:lnTo>
                  <a:lnTo>
                    <a:pt x="1251" y="2624"/>
                  </a:lnTo>
                  <a:lnTo>
                    <a:pt x="1234" y="2649"/>
                  </a:lnTo>
                  <a:lnTo>
                    <a:pt x="1213" y="2676"/>
                  </a:lnTo>
                  <a:lnTo>
                    <a:pt x="1194" y="2701"/>
                  </a:lnTo>
                  <a:lnTo>
                    <a:pt x="1174" y="2726"/>
                  </a:lnTo>
                  <a:lnTo>
                    <a:pt x="1153" y="2751"/>
                  </a:lnTo>
                  <a:lnTo>
                    <a:pt x="1132" y="2774"/>
                  </a:lnTo>
                  <a:lnTo>
                    <a:pt x="1111" y="2797"/>
                  </a:lnTo>
                  <a:lnTo>
                    <a:pt x="1090" y="2820"/>
                  </a:lnTo>
                  <a:lnTo>
                    <a:pt x="1069" y="2841"/>
                  </a:lnTo>
                  <a:lnTo>
                    <a:pt x="1046" y="2862"/>
                  </a:lnTo>
                  <a:lnTo>
                    <a:pt x="1023" y="2883"/>
                  </a:lnTo>
                  <a:lnTo>
                    <a:pt x="1000" y="2905"/>
                  </a:lnTo>
                  <a:lnTo>
                    <a:pt x="977" y="2924"/>
                  </a:lnTo>
                  <a:lnTo>
                    <a:pt x="954" y="2943"/>
                  </a:lnTo>
                  <a:lnTo>
                    <a:pt x="929" y="2962"/>
                  </a:lnTo>
                  <a:lnTo>
                    <a:pt x="904" y="2981"/>
                  </a:lnTo>
                  <a:lnTo>
                    <a:pt x="881" y="2999"/>
                  </a:lnTo>
                  <a:lnTo>
                    <a:pt x="854" y="3016"/>
                  </a:lnTo>
                  <a:lnTo>
                    <a:pt x="829" y="3033"/>
                  </a:lnTo>
                  <a:lnTo>
                    <a:pt x="808" y="3049"/>
                  </a:lnTo>
                  <a:lnTo>
                    <a:pt x="787" y="3062"/>
                  </a:lnTo>
                  <a:lnTo>
                    <a:pt x="766" y="3075"/>
                  </a:lnTo>
                  <a:lnTo>
                    <a:pt x="744" y="3091"/>
                  </a:lnTo>
                  <a:lnTo>
                    <a:pt x="723" y="3102"/>
                  </a:lnTo>
                  <a:lnTo>
                    <a:pt x="700" y="3116"/>
                  </a:lnTo>
                  <a:lnTo>
                    <a:pt x="679" y="3127"/>
                  </a:lnTo>
                  <a:lnTo>
                    <a:pt x="658" y="3139"/>
                  </a:lnTo>
                  <a:lnTo>
                    <a:pt x="635" y="3150"/>
                  </a:lnTo>
                  <a:lnTo>
                    <a:pt x="614" y="3160"/>
                  </a:lnTo>
                  <a:lnTo>
                    <a:pt x="591" y="3169"/>
                  </a:lnTo>
                  <a:lnTo>
                    <a:pt x="568" y="3179"/>
                  </a:lnTo>
                  <a:lnTo>
                    <a:pt x="547" y="3189"/>
                  </a:lnTo>
                  <a:lnTo>
                    <a:pt x="524" y="3198"/>
                  </a:lnTo>
                  <a:lnTo>
                    <a:pt x="501" y="3206"/>
                  </a:lnTo>
                  <a:lnTo>
                    <a:pt x="478" y="3214"/>
                  </a:lnTo>
                  <a:lnTo>
                    <a:pt x="431" y="3227"/>
                  </a:lnTo>
                  <a:lnTo>
                    <a:pt x="385" y="3239"/>
                  </a:lnTo>
                  <a:lnTo>
                    <a:pt x="339" y="3248"/>
                  </a:lnTo>
                  <a:lnTo>
                    <a:pt x="293" y="3256"/>
                  </a:lnTo>
                  <a:lnTo>
                    <a:pt x="245" y="3264"/>
                  </a:lnTo>
                  <a:lnTo>
                    <a:pt x="197" y="3267"/>
                  </a:lnTo>
                  <a:lnTo>
                    <a:pt x="149" y="3269"/>
                  </a:lnTo>
                  <a:lnTo>
                    <a:pt x="101" y="3271"/>
                  </a:lnTo>
                  <a:lnTo>
                    <a:pt x="88" y="3271"/>
                  </a:lnTo>
                  <a:lnTo>
                    <a:pt x="76" y="3271"/>
                  </a:lnTo>
                  <a:lnTo>
                    <a:pt x="67" y="3269"/>
                  </a:lnTo>
                  <a:lnTo>
                    <a:pt x="55" y="3269"/>
                  </a:lnTo>
                  <a:lnTo>
                    <a:pt x="48" y="3269"/>
                  </a:lnTo>
                  <a:lnTo>
                    <a:pt x="38" y="3267"/>
                  </a:lnTo>
                  <a:lnTo>
                    <a:pt x="30" y="3265"/>
                  </a:lnTo>
                  <a:lnTo>
                    <a:pt x="25" y="3265"/>
                  </a:lnTo>
                  <a:lnTo>
                    <a:pt x="19" y="3264"/>
                  </a:lnTo>
                  <a:lnTo>
                    <a:pt x="13" y="3262"/>
                  </a:lnTo>
                  <a:lnTo>
                    <a:pt x="9" y="3258"/>
                  </a:lnTo>
                  <a:lnTo>
                    <a:pt x="5" y="3256"/>
                  </a:lnTo>
                  <a:lnTo>
                    <a:pt x="3" y="3252"/>
                  </a:lnTo>
                  <a:lnTo>
                    <a:pt x="1" y="3250"/>
                  </a:lnTo>
                  <a:lnTo>
                    <a:pt x="0" y="3246"/>
                  </a:lnTo>
                  <a:lnTo>
                    <a:pt x="0" y="3242"/>
                  </a:lnTo>
                  <a:lnTo>
                    <a:pt x="0" y="3237"/>
                  </a:lnTo>
                  <a:lnTo>
                    <a:pt x="1" y="3229"/>
                  </a:lnTo>
                  <a:lnTo>
                    <a:pt x="3" y="3223"/>
                  </a:lnTo>
                  <a:lnTo>
                    <a:pt x="7" y="3217"/>
                  </a:lnTo>
                  <a:lnTo>
                    <a:pt x="13" y="3212"/>
                  </a:lnTo>
                  <a:lnTo>
                    <a:pt x="19" y="3206"/>
                  </a:lnTo>
                  <a:lnTo>
                    <a:pt x="25" y="3200"/>
                  </a:lnTo>
                  <a:lnTo>
                    <a:pt x="32" y="3196"/>
                  </a:lnTo>
                  <a:lnTo>
                    <a:pt x="42" y="3191"/>
                  </a:lnTo>
                  <a:lnTo>
                    <a:pt x="51" y="3185"/>
                  </a:lnTo>
                  <a:lnTo>
                    <a:pt x="63" y="3181"/>
                  </a:lnTo>
                  <a:lnTo>
                    <a:pt x="74" y="3175"/>
                  </a:lnTo>
                  <a:lnTo>
                    <a:pt x="88" y="3171"/>
                  </a:lnTo>
                  <a:lnTo>
                    <a:pt x="103" y="3168"/>
                  </a:lnTo>
                  <a:lnTo>
                    <a:pt x="119" y="3162"/>
                  </a:lnTo>
                  <a:lnTo>
                    <a:pt x="134" y="3158"/>
                  </a:lnTo>
                  <a:lnTo>
                    <a:pt x="190" y="3133"/>
                  </a:lnTo>
                  <a:lnTo>
                    <a:pt x="243" y="3106"/>
                  </a:lnTo>
                  <a:lnTo>
                    <a:pt x="297" y="3077"/>
                  </a:lnTo>
                  <a:lnTo>
                    <a:pt x="349" y="3049"/>
                  </a:lnTo>
                  <a:lnTo>
                    <a:pt x="399" y="3018"/>
                  </a:lnTo>
                  <a:lnTo>
                    <a:pt x="449" y="2985"/>
                  </a:lnTo>
                  <a:lnTo>
                    <a:pt x="497" y="2953"/>
                  </a:lnTo>
                  <a:lnTo>
                    <a:pt x="545" y="2920"/>
                  </a:lnTo>
                  <a:lnTo>
                    <a:pt x="589" y="2883"/>
                  </a:lnTo>
                  <a:lnTo>
                    <a:pt x="633" y="2847"/>
                  </a:lnTo>
                  <a:lnTo>
                    <a:pt x="677" y="2811"/>
                  </a:lnTo>
                  <a:lnTo>
                    <a:pt x="718" y="2772"/>
                  </a:lnTo>
                  <a:lnTo>
                    <a:pt x="758" y="2732"/>
                  </a:lnTo>
                  <a:lnTo>
                    <a:pt x="796" y="2692"/>
                  </a:lnTo>
                  <a:lnTo>
                    <a:pt x="833" y="2649"/>
                  </a:lnTo>
                  <a:lnTo>
                    <a:pt x="869" y="2607"/>
                  </a:lnTo>
                  <a:lnTo>
                    <a:pt x="911" y="2551"/>
                  </a:lnTo>
                  <a:lnTo>
                    <a:pt x="952" y="2496"/>
                  </a:lnTo>
                  <a:lnTo>
                    <a:pt x="990" y="2440"/>
                  </a:lnTo>
                  <a:lnTo>
                    <a:pt x="1028" y="2382"/>
                  </a:lnTo>
                  <a:lnTo>
                    <a:pt x="1065" y="2325"/>
                  </a:lnTo>
                  <a:lnTo>
                    <a:pt x="1100" y="2265"/>
                  </a:lnTo>
                  <a:lnTo>
                    <a:pt x="1132" y="2204"/>
                  </a:lnTo>
                  <a:lnTo>
                    <a:pt x="1165" y="2142"/>
                  </a:lnTo>
                  <a:lnTo>
                    <a:pt x="1196" y="2079"/>
                  </a:lnTo>
                  <a:lnTo>
                    <a:pt x="1222" y="2016"/>
                  </a:lnTo>
                  <a:lnTo>
                    <a:pt x="1249" y="1951"/>
                  </a:lnTo>
                  <a:lnTo>
                    <a:pt x="1276" y="1885"/>
                  </a:lnTo>
                  <a:lnTo>
                    <a:pt x="1299" y="1818"/>
                  </a:lnTo>
                  <a:lnTo>
                    <a:pt x="1320" y="1749"/>
                  </a:lnTo>
                  <a:lnTo>
                    <a:pt x="1341" y="1678"/>
                  </a:lnTo>
                  <a:lnTo>
                    <a:pt x="1361" y="1607"/>
                  </a:lnTo>
                  <a:lnTo>
                    <a:pt x="1366" y="1578"/>
                  </a:lnTo>
                  <a:lnTo>
                    <a:pt x="1372" y="1547"/>
                  </a:lnTo>
                  <a:lnTo>
                    <a:pt x="1380" y="1517"/>
                  </a:lnTo>
                  <a:lnTo>
                    <a:pt x="1386" y="1486"/>
                  </a:lnTo>
                  <a:lnTo>
                    <a:pt x="1397" y="1421"/>
                  </a:lnTo>
                  <a:lnTo>
                    <a:pt x="1409" y="1355"/>
                  </a:lnTo>
                  <a:lnTo>
                    <a:pt x="1418" y="1288"/>
                  </a:lnTo>
                  <a:lnTo>
                    <a:pt x="1428" y="1219"/>
                  </a:lnTo>
                  <a:lnTo>
                    <a:pt x="1435" y="1146"/>
                  </a:lnTo>
                  <a:lnTo>
                    <a:pt x="1443" y="1073"/>
                  </a:lnTo>
                  <a:lnTo>
                    <a:pt x="1449" y="998"/>
                  </a:lnTo>
                  <a:lnTo>
                    <a:pt x="1457" y="922"/>
                  </a:lnTo>
                  <a:lnTo>
                    <a:pt x="1460" y="845"/>
                  </a:lnTo>
                  <a:lnTo>
                    <a:pt x="1464" y="764"/>
                  </a:lnTo>
                  <a:lnTo>
                    <a:pt x="1468" y="682"/>
                  </a:lnTo>
                  <a:lnTo>
                    <a:pt x="1470" y="599"/>
                  </a:lnTo>
                  <a:lnTo>
                    <a:pt x="1472" y="513"/>
                  </a:lnTo>
                  <a:lnTo>
                    <a:pt x="1472" y="426"/>
                  </a:lnTo>
                  <a:lnTo>
                    <a:pt x="1472" y="398"/>
                  </a:lnTo>
                  <a:lnTo>
                    <a:pt x="1472" y="369"/>
                  </a:lnTo>
                  <a:lnTo>
                    <a:pt x="1470" y="340"/>
                  </a:lnTo>
                  <a:lnTo>
                    <a:pt x="1468" y="313"/>
                  </a:lnTo>
                  <a:lnTo>
                    <a:pt x="1464" y="284"/>
                  </a:lnTo>
                  <a:lnTo>
                    <a:pt x="1460" y="259"/>
                  </a:lnTo>
                  <a:lnTo>
                    <a:pt x="1457" y="232"/>
                  </a:lnTo>
                  <a:lnTo>
                    <a:pt x="1451" y="209"/>
                  </a:lnTo>
                  <a:lnTo>
                    <a:pt x="1441" y="188"/>
                  </a:lnTo>
                  <a:lnTo>
                    <a:pt x="1435" y="169"/>
                  </a:lnTo>
                  <a:lnTo>
                    <a:pt x="1430" y="152"/>
                  </a:lnTo>
                  <a:lnTo>
                    <a:pt x="1424" y="135"/>
                  </a:lnTo>
                  <a:lnTo>
                    <a:pt x="1422" y="119"/>
                  </a:lnTo>
                  <a:lnTo>
                    <a:pt x="1418" y="104"/>
                  </a:lnTo>
                  <a:lnTo>
                    <a:pt x="1416" y="90"/>
                  </a:lnTo>
                  <a:lnTo>
                    <a:pt x="1416" y="77"/>
                  </a:lnTo>
                  <a:lnTo>
                    <a:pt x="1416" y="67"/>
                  </a:lnTo>
                  <a:lnTo>
                    <a:pt x="1418" y="60"/>
                  </a:lnTo>
                  <a:lnTo>
                    <a:pt x="1420" y="52"/>
                  </a:lnTo>
                  <a:lnTo>
                    <a:pt x="1422" y="44"/>
                  </a:lnTo>
                  <a:lnTo>
                    <a:pt x="1424" y="37"/>
                  </a:lnTo>
                  <a:lnTo>
                    <a:pt x="1428" y="31"/>
                  </a:lnTo>
                  <a:lnTo>
                    <a:pt x="1432" y="25"/>
                  </a:lnTo>
                  <a:lnTo>
                    <a:pt x="1437" y="19"/>
                  </a:lnTo>
                  <a:lnTo>
                    <a:pt x="1443" y="16"/>
                  </a:lnTo>
                  <a:lnTo>
                    <a:pt x="1449" y="12"/>
                  </a:lnTo>
                  <a:lnTo>
                    <a:pt x="1457" y="8"/>
                  </a:lnTo>
                  <a:lnTo>
                    <a:pt x="1464" y="4"/>
                  </a:lnTo>
                  <a:lnTo>
                    <a:pt x="1472" y="2"/>
                  </a:lnTo>
                  <a:lnTo>
                    <a:pt x="1482" y="0"/>
                  </a:lnTo>
                  <a:lnTo>
                    <a:pt x="1491" y="0"/>
                  </a:lnTo>
                  <a:lnTo>
                    <a:pt x="15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235649" y="4371125"/>
              <a:ext cx="1098351" cy="824026"/>
            </a:xfrm>
            <a:custGeom>
              <a:avLst/>
              <a:gdLst>
                <a:gd name="T0" fmla="*/ 2147483647 w 2213"/>
                <a:gd name="T1" fmla="*/ 2147483647 h 2236"/>
                <a:gd name="T2" fmla="*/ 2147483647 w 2213"/>
                <a:gd name="T3" fmla="*/ 2147483647 h 2236"/>
                <a:gd name="T4" fmla="*/ 2147483647 w 2213"/>
                <a:gd name="T5" fmla="*/ 2147483647 h 2236"/>
                <a:gd name="T6" fmla="*/ 2147483647 w 2213"/>
                <a:gd name="T7" fmla="*/ 2147483647 h 2236"/>
                <a:gd name="T8" fmla="*/ 2147483647 w 2213"/>
                <a:gd name="T9" fmla="*/ 2147483647 h 2236"/>
                <a:gd name="T10" fmla="*/ 2147483647 w 2213"/>
                <a:gd name="T11" fmla="*/ 2147483647 h 2236"/>
                <a:gd name="T12" fmla="*/ 2147483647 w 2213"/>
                <a:gd name="T13" fmla="*/ 2147483647 h 2236"/>
                <a:gd name="T14" fmla="*/ 2147483647 w 2213"/>
                <a:gd name="T15" fmla="*/ 2147483647 h 2236"/>
                <a:gd name="T16" fmla="*/ 2147483647 w 2213"/>
                <a:gd name="T17" fmla="*/ 2147483647 h 2236"/>
                <a:gd name="T18" fmla="*/ 2147483647 w 2213"/>
                <a:gd name="T19" fmla="*/ 2147483647 h 2236"/>
                <a:gd name="T20" fmla="*/ 2147483647 w 2213"/>
                <a:gd name="T21" fmla="*/ 2147483647 h 2236"/>
                <a:gd name="T22" fmla="*/ 2147483647 w 2213"/>
                <a:gd name="T23" fmla="*/ 2147483647 h 2236"/>
                <a:gd name="T24" fmla="*/ 2147483647 w 2213"/>
                <a:gd name="T25" fmla="*/ 2147483647 h 2236"/>
                <a:gd name="T26" fmla="*/ 2147483647 w 2213"/>
                <a:gd name="T27" fmla="*/ 2147483647 h 2236"/>
                <a:gd name="T28" fmla="*/ 2147483647 w 2213"/>
                <a:gd name="T29" fmla="*/ 2147483647 h 2236"/>
                <a:gd name="T30" fmla="*/ 2147483647 w 2213"/>
                <a:gd name="T31" fmla="*/ 2147483647 h 2236"/>
                <a:gd name="T32" fmla="*/ 2147483647 w 2213"/>
                <a:gd name="T33" fmla="*/ 2147483647 h 2236"/>
                <a:gd name="T34" fmla="*/ 2147483647 w 2213"/>
                <a:gd name="T35" fmla="*/ 2147483647 h 2236"/>
                <a:gd name="T36" fmla="*/ 2147483647 w 2213"/>
                <a:gd name="T37" fmla="*/ 2147483647 h 2236"/>
                <a:gd name="T38" fmla="*/ 2147483647 w 2213"/>
                <a:gd name="T39" fmla="*/ 2147483647 h 2236"/>
                <a:gd name="T40" fmla="*/ 2147483647 w 2213"/>
                <a:gd name="T41" fmla="*/ 2147483647 h 2236"/>
                <a:gd name="T42" fmla="*/ 2147483647 w 2213"/>
                <a:gd name="T43" fmla="*/ 2147483647 h 2236"/>
                <a:gd name="T44" fmla="*/ 2147483647 w 2213"/>
                <a:gd name="T45" fmla="*/ 2147483647 h 2236"/>
                <a:gd name="T46" fmla="*/ 2147483647 w 2213"/>
                <a:gd name="T47" fmla="*/ 2147483647 h 2236"/>
                <a:gd name="T48" fmla="*/ 2147483647 w 2213"/>
                <a:gd name="T49" fmla="*/ 2147483647 h 2236"/>
                <a:gd name="T50" fmla="*/ 2147483647 w 2213"/>
                <a:gd name="T51" fmla="*/ 2147483647 h 2236"/>
                <a:gd name="T52" fmla="*/ 2147483647 w 2213"/>
                <a:gd name="T53" fmla="*/ 2147483647 h 2236"/>
                <a:gd name="T54" fmla="*/ 2147483647 w 2213"/>
                <a:gd name="T55" fmla="*/ 2147483647 h 2236"/>
                <a:gd name="T56" fmla="*/ 2147483647 w 2213"/>
                <a:gd name="T57" fmla="*/ 2147483647 h 2236"/>
                <a:gd name="T58" fmla="*/ 2147483647 w 2213"/>
                <a:gd name="T59" fmla="*/ 2147483647 h 2236"/>
                <a:gd name="T60" fmla="*/ 2147483647 w 2213"/>
                <a:gd name="T61" fmla="*/ 2147483647 h 2236"/>
                <a:gd name="T62" fmla="*/ 2147483647 w 2213"/>
                <a:gd name="T63" fmla="*/ 2147483647 h 2236"/>
                <a:gd name="T64" fmla="*/ 2147483647 w 2213"/>
                <a:gd name="T65" fmla="*/ 2147483647 h 2236"/>
                <a:gd name="T66" fmla="*/ 2147483647 w 2213"/>
                <a:gd name="T67" fmla="*/ 2147483647 h 2236"/>
                <a:gd name="T68" fmla="*/ 2147483647 w 2213"/>
                <a:gd name="T69" fmla="*/ 2147483647 h 2236"/>
                <a:gd name="T70" fmla="*/ 2147483647 w 2213"/>
                <a:gd name="T71" fmla="*/ 2147483647 h 2236"/>
                <a:gd name="T72" fmla="*/ 2147483647 w 2213"/>
                <a:gd name="T73" fmla="*/ 2147483647 h 2236"/>
                <a:gd name="T74" fmla="*/ 2147483647 w 2213"/>
                <a:gd name="T75" fmla="*/ 2147483647 h 2236"/>
                <a:gd name="T76" fmla="*/ 2147483647 w 2213"/>
                <a:gd name="T77" fmla="*/ 2147483647 h 2236"/>
                <a:gd name="T78" fmla="*/ 2147483647 w 2213"/>
                <a:gd name="T79" fmla="*/ 2147483647 h 2236"/>
                <a:gd name="T80" fmla="*/ 2147483647 w 2213"/>
                <a:gd name="T81" fmla="*/ 2147483647 h 2236"/>
                <a:gd name="T82" fmla="*/ 2147483647 w 2213"/>
                <a:gd name="T83" fmla="*/ 2147483647 h 2236"/>
                <a:gd name="T84" fmla="*/ 2147483647 w 2213"/>
                <a:gd name="T85" fmla="*/ 2147483647 h 2236"/>
                <a:gd name="T86" fmla="*/ 2147483647 w 2213"/>
                <a:gd name="T87" fmla="*/ 2147483647 h 2236"/>
                <a:gd name="T88" fmla="*/ 2147483647 w 2213"/>
                <a:gd name="T89" fmla="*/ 2147483647 h 2236"/>
                <a:gd name="T90" fmla="*/ 2147483647 w 2213"/>
                <a:gd name="T91" fmla="*/ 2147483647 h 2236"/>
                <a:gd name="T92" fmla="*/ 2147483647 w 2213"/>
                <a:gd name="T93" fmla="*/ 2147483647 h 2236"/>
                <a:gd name="T94" fmla="*/ 2147483647 w 2213"/>
                <a:gd name="T95" fmla="*/ 2147483647 h 2236"/>
                <a:gd name="T96" fmla="*/ 2147483647 w 2213"/>
                <a:gd name="T97" fmla="*/ 2147483647 h 2236"/>
                <a:gd name="T98" fmla="*/ 2147483647 w 2213"/>
                <a:gd name="T99" fmla="*/ 2147483647 h 2236"/>
                <a:gd name="T100" fmla="*/ 2147483647 w 2213"/>
                <a:gd name="T101" fmla="*/ 2147483647 h 2236"/>
                <a:gd name="T102" fmla="*/ 2147483647 w 2213"/>
                <a:gd name="T103" fmla="*/ 2147483647 h 2236"/>
                <a:gd name="T104" fmla="*/ 2147483647 w 2213"/>
                <a:gd name="T105" fmla="*/ 2147483647 h 2236"/>
                <a:gd name="T106" fmla="*/ 2147483647 w 2213"/>
                <a:gd name="T107" fmla="*/ 2147483647 h 2236"/>
                <a:gd name="T108" fmla="*/ 2147483647 w 2213"/>
                <a:gd name="T109" fmla="*/ 2147483647 h 2236"/>
                <a:gd name="T110" fmla="*/ 0 w 2213"/>
                <a:gd name="T111" fmla="*/ 2147483647 h 2236"/>
                <a:gd name="T112" fmla="*/ 2147483647 w 2213"/>
                <a:gd name="T113" fmla="*/ 2147483647 h 2236"/>
                <a:gd name="T114" fmla="*/ 2147483647 w 2213"/>
                <a:gd name="T115" fmla="*/ 2147483647 h 2236"/>
                <a:gd name="T116" fmla="*/ 2147483647 w 2213"/>
                <a:gd name="T117" fmla="*/ 2147483647 h 2236"/>
                <a:gd name="T118" fmla="*/ 2147483647 w 2213"/>
                <a:gd name="T119" fmla="*/ 0 h 22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13"/>
                <a:gd name="T181" fmla="*/ 0 h 2236"/>
                <a:gd name="T182" fmla="*/ 2213 w 2213"/>
                <a:gd name="T183" fmla="*/ 2236 h 22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13" h="2236">
                  <a:moveTo>
                    <a:pt x="119" y="0"/>
                  </a:moveTo>
                  <a:lnTo>
                    <a:pt x="126" y="0"/>
                  </a:lnTo>
                  <a:lnTo>
                    <a:pt x="136" y="0"/>
                  </a:lnTo>
                  <a:lnTo>
                    <a:pt x="146" y="2"/>
                  </a:lnTo>
                  <a:lnTo>
                    <a:pt x="155" y="4"/>
                  </a:lnTo>
                  <a:lnTo>
                    <a:pt x="165" y="5"/>
                  </a:lnTo>
                  <a:lnTo>
                    <a:pt x="174" y="7"/>
                  </a:lnTo>
                  <a:lnTo>
                    <a:pt x="184" y="11"/>
                  </a:lnTo>
                  <a:lnTo>
                    <a:pt x="194" y="15"/>
                  </a:lnTo>
                  <a:lnTo>
                    <a:pt x="203" y="19"/>
                  </a:lnTo>
                  <a:lnTo>
                    <a:pt x="213" y="25"/>
                  </a:lnTo>
                  <a:lnTo>
                    <a:pt x="220" y="30"/>
                  </a:lnTo>
                  <a:lnTo>
                    <a:pt x="230" y="36"/>
                  </a:lnTo>
                  <a:lnTo>
                    <a:pt x="240" y="44"/>
                  </a:lnTo>
                  <a:lnTo>
                    <a:pt x="247" y="51"/>
                  </a:lnTo>
                  <a:lnTo>
                    <a:pt x="257" y="59"/>
                  </a:lnTo>
                  <a:lnTo>
                    <a:pt x="265" y="69"/>
                  </a:lnTo>
                  <a:lnTo>
                    <a:pt x="270" y="75"/>
                  </a:lnTo>
                  <a:lnTo>
                    <a:pt x="278" y="82"/>
                  </a:lnTo>
                  <a:lnTo>
                    <a:pt x="284" y="90"/>
                  </a:lnTo>
                  <a:lnTo>
                    <a:pt x="291" y="99"/>
                  </a:lnTo>
                  <a:lnTo>
                    <a:pt x="299" y="109"/>
                  </a:lnTo>
                  <a:lnTo>
                    <a:pt x="307" y="119"/>
                  </a:lnTo>
                  <a:lnTo>
                    <a:pt x="315" y="128"/>
                  </a:lnTo>
                  <a:lnTo>
                    <a:pt x="322" y="140"/>
                  </a:lnTo>
                  <a:lnTo>
                    <a:pt x="332" y="151"/>
                  </a:lnTo>
                  <a:lnTo>
                    <a:pt x="339" y="163"/>
                  </a:lnTo>
                  <a:lnTo>
                    <a:pt x="349" y="174"/>
                  </a:lnTo>
                  <a:lnTo>
                    <a:pt x="357" y="188"/>
                  </a:lnTo>
                  <a:lnTo>
                    <a:pt x="366" y="201"/>
                  </a:lnTo>
                  <a:lnTo>
                    <a:pt x="376" y="215"/>
                  </a:lnTo>
                  <a:lnTo>
                    <a:pt x="386" y="230"/>
                  </a:lnTo>
                  <a:lnTo>
                    <a:pt x="395" y="245"/>
                  </a:lnTo>
                  <a:lnTo>
                    <a:pt x="407" y="261"/>
                  </a:lnTo>
                  <a:lnTo>
                    <a:pt x="416" y="278"/>
                  </a:lnTo>
                  <a:lnTo>
                    <a:pt x="426" y="295"/>
                  </a:lnTo>
                  <a:lnTo>
                    <a:pt x="437" y="313"/>
                  </a:lnTo>
                  <a:lnTo>
                    <a:pt x="449" y="330"/>
                  </a:lnTo>
                  <a:lnTo>
                    <a:pt x="458" y="349"/>
                  </a:lnTo>
                  <a:lnTo>
                    <a:pt x="470" y="368"/>
                  </a:lnTo>
                  <a:lnTo>
                    <a:pt x="482" y="387"/>
                  </a:lnTo>
                  <a:lnTo>
                    <a:pt x="493" y="409"/>
                  </a:lnTo>
                  <a:lnTo>
                    <a:pt x="506" y="428"/>
                  </a:lnTo>
                  <a:lnTo>
                    <a:pt x="518" y="449"/>
                  </a:lnTo>
                  <a:lnTo>
                    <a:pt x="530" y="472"/>
                  </a:lnTo>
                  <a:lnTo>
                    <a:pt x="543" y="495"/>
                  </a:lnTo>
                  <a:lnTo>
                    <a:pt x="554" y="516"/>
                  </a:lnTo>
                  <a:lnTo>
                    <a:pt x="568" y="541"/>
                  </a:lnTo>
                  <a:lnTo>
                    <a:pt x="581" y="564"/>
                  </a:lnTo>
                  <a:lnTo>
                    <a:pt x="612" y="618"/>
                  </a:lnTo>
                  <a:lnTo>
                    <a:pt x="643" y="670"/>
                  </a:lnTo>
                  <a:lnTo>
                    <a:pt x="673" y="720"/>
                  </a:lnTo>
                  <a:lnTo>
                    <a:pt x="704" y="768"/>
                  </a:lnTo>
                  <a:lnTo>
                    <a:pt x="735" y="814"/>
                  </a:lnTo>
                  <a:lnTo>
                    <a:pt x="766" y="858"/>
                  </a:lnTo>
                  <a:lnTo>
                    <a:pt x="798" y="902"/>
                  </a:lnTo>
                  <a:lnTo>
                    <a:pt x="829" y="944"/>
                  </a:lnTo>
                  <a:lnTo>
                    <a:pt x="862" y="984"/>
                  </a:lnTo>
                  <a:lnTo>
                    <a:pt x="892" y="1023"/>
                  </a:lnTo>
                  <a:lnTo>
                    <a:pt x="925" y="1061"/>
                  </a:lnTo>
                  <a:lnTo>
                    <a:pt x="958" y="1098"/>
                  </a:lnTo>
                  <a:lnTo>
                    <a:pt x="988" y="1132"/>
                  </a:lnTo>
                  <a:lnTo>
                    <a:pt x="1021" y="1165"/>
                  </a:lnTo>
                  <a:lnTo>
                    <a:pt x="1052" y="1198"/>
                  </a:lnTo>
                  <a:lnTo>
                    <a:pt x="1084" y="1228"/>
                  </a:lnTo>
                  <a:lnTo>
                    <a:pt x="1103" y="1251"/>
                  </a:lnTo>
                  <a:lnTo>
                    <a:pt x="1125" y="1274"/>
                  </a:lnTo>
                  <a:lnTo>
                    <a:pt x="1146" y="1297"/>
                  </a:lnTo>
                  <a:lnTo>
                    <a:pt x="1167" y="1318"/>
                  </a:lnTo>
                  <a:lnTo>
                    <a:pt x="1190" y="1341"/>
                  </a:lnTo>
                  <a:lnTo>
                    <a:pt x="1215" y="1363"/>
                  </a:lnTo>
                  <a:lnTo>
                    <a:pt x="1240" y="1386"/>
                  </a:lnTo>
                  <a:lnTo>
                    <a:pt x="1265" y="1407"/>
                  </a:lnTo>
                  <a:lnTo>
                    <a:pt x="1292" y="1428"/>
                  </a:lnTo>
                  <a:lnTo>
                    <a:pt x="1320" y="1449"/>
                  </a:lnTo>
                  <a:lnTo>
                    <a:pt x="1347" y="1468"/>
                  </a:lnTo>
                  <a:lnTo>
                    <a:pt x="1376" y="1489"/>
                  </a:lnTo>
                  <a:lnTo>
                    <a:pt x="1407" y="1510"/>
                  </a:lnTo>
                  <a:lnTo>
                    <a:pt x="1438" y="1530"/>
                  </a:lnTo>
                  <a:lnTo>
                    <a:pt x="1468" y="1549"/>
                  </a:lnTo>
                  <a:lnTo>
                    <a:pt x="1501" y="1570"/>
                  </a:lnTo>
                  <a:lnTo>
                    <a:pt x="1535" y="1589"/>
                  </a:lnTo>
                  <a:lnTo>
                    <a:pt x="1568" y="1608"/>
                  </a:lnTo>
                  <a:lnTo>
                    <a:pt x="1603" y="1628"/>
                  </a:lnTo>
                  <a:lnTo>
                    <a:pt x="1639" y="1645"/>
                  </a:lnTo>
                  <a:lnTo>
                    <a:pt x="1676" y="1664"/>
                  </a:lnTo>
                  <a:lnTo>
                    <a:pt x="1712" y="1683"/>
                  </a:lnTo>
                  <a:lnTo>
                    <a:pt x="1750" y="1700"/>
                  </a:lnTo>
                  <a:lnTo>
                    <a:pt x="1789" y="1720"/>
                  </a:lnTo>
                  <a:lnTo>
                    <a:pt x="1829" y="1737"/>
                  </a:lnTo>
                  <a:lnTo>
                    <a:pt x="1869" y="1754"/>
                  </a:lnTo>
                  <a:lnTo>
                    <a:pt x="1910" y="1773"/>
                  </a:lnTo>
                  <a:lnTo>
                    <a:pt x="1952" y="1791"/>
                  </a:lnTo>
                  <a:lnTo>
                    <a:pt x="1994" y="1808"/>
                  </a:lnTo>
                  <a:lnTo>
                    <a:pt x="2038" y="1823"/>
                  </a:lnTo>
                  <a:lnTo>
                    <a:pt x="2083" y="1841"/>
                  </a:lnTo>
                  <a:lnTo>
                    <a:pt x="2129" y="1858"/>
                  </a:lnTo>
                  <a:lnTo>
                    <a:pt x="2138" y="1862"/>
                  </a:lnTo>
                  <a:lnTo>
                    <a:pt x="2148" y="1866"/>
                  </a:lnTo>
                  <a:lnTo>
                    <a:pt x="2157" y="1871"/>
                  </a:lnTo>
                  <a:lnTo>
                    <a:pt x="2165" y="1875"/>
                  </a:lnTo>
                  <a:lnTo>
                    <a:pt x="2173" y="1881"/>
                  </a:lnTo>
                  <a:lnTo>
                    <a:pt x="2178" y="1887"/>
                  </a:lnTo>
                  <a:lnTo>
                    <a:pt x="2186" y="1892"/>
                  </a:lnTo>
                  <a:lnTo>
                    <a:pt x="2192" y="1898"/>
                  </a:lnTo>
                  <a:lnTo>
                    <a:pt x="2196" y="1904"/>
                  </a:lnTo>
                  <a:lnTo>
                    <a:pt x="2202" y="1910"/>
                  </a:lnTo>
                  <a:lnTo>
                    <a:pt x="2203" y="1915"/>
                  </a:lnTo>
                  <a:lnTo>
                    <a:pt x="2207" y="1923"/>
                  </a:lnTo>
                  <a:lnTo>
                    <a:pt x="2209" y="1929"/>
                  </a:lnTo>
                  <a:lnTo>
                    <a:pt x="2211" y="1935"/>
                  </a:lnTo>
                  <a:lnTo>
                    <a:pt x="2213" y="1942"/>
                  </a:lnTo>
                  <a:lnTo>
                    <a:pt x="2213" y="1948"/>
                  </a:lnTo>
                  <a:lnTo>
                    <a:pt x="2213" y="1954"/>
                  </a:lnTo>
                  <a:lnTo>
                    <a:pt x="2211" y="1960"/>
                  </a:lnTo>
                  <a:lnTo>
                    <a:pt x="2209" y="1963"/>
                  </a:lnTo>
                  <a:lnTo>
                    <a:pt x="2207" y="1969"/>
                  </a:lnTo>
                  <a:lnTo>
                    <a:pt x="2203" y="1975"/>
                  </a:lnTo>
                  <a:lnTo>
                    <a:pt x="2202" y="1981"/>
                  </a:lnTo>
                  <a:lnTo>
                    <a:pt x="2196" y="1986"/>
                  </a:lnTo>
                  <a:lnTo>
                    <a:pt x="2192" y="1992"/>
                  </a:lnTo>
                  <a:lnTo>
                    <a:pt x="2186" y="1996"/>
                  </a:lnTo>
                  <a:lnTo>
                    <a:pt x="2180" y="2002"/>
                  </a:lnTo>
                  <a:lnTo>
                    <a:pt x="2175" y="2008"/>
                  </a:lnTo>
                  <a:lnTo>
                    <a:pt x="2167" y="2015"/>
                  </a:lnTo>
                  <a:lnTo>
                    <a:pt x="2159" y="2021"/>
                  </a:lnTo>
                  <a:lnTo>
                    <a:pt x="2152" y="2027"/>
                  </a:lnTo>
                  <a:lnTo>
                    <a:pt x="2142" y="2033"/>
                  </a:lnTo>
                  <a:lnTo>
                    <a:pt x="2134" y="2040"/>
                  </a:lnTo>
                  <a:lnTo>
                    <a:pt x="2083" y="2063"/>
                  </a:lnTo>
                  <a:lnTo>
                    <a:pt x="2035" y="2086"/>
                  </a:lnTo>
                  <a:lnTo>
                    <a:pt x="1987" y="2107"/>
                  </a:lnTo>
                  <a:lnTo>
                    <a:pt x="1940" y="2127"/>
                  </a:lnTo>
                  <a:lnTo>
                    <a:pt x="1894" y="2144"/>
                  </a:lnTo>
                  <a:lnTo>
                    <a:pt x="1850" y="2161"/>
                  </a:lnTo>
                  <a:lnTo>
                    <a:pt x="1806" y="2175"/>
                  </a:lnTo>
                  <a:lnTo>
                    <a:pt x="1764" y="2188"/>
                  </a:lnTo>
                  <a:lnTo>
                    <a:pt x="1724" y="2200"/>
                  </a:lnTo>
                  <a:lnTo>
                    <a:pt x="1683" y="2209"/>
                  </a:lnTo>
                  <a:lnTo>
                    <a:pt x="1645" y="2217"/>
                  </a:lnTo>
                  <a:lnTo>
                    <a:pt x="1606" y="2225"/>
                  </a:lnTo>
                  <a:lnTo>
                    <a:pt x="1570" y="2228"/>
                  </a:lnTo>
                  <a:lnTo>
                    <a:pt x="1535" y="2232"/>
                  </a:lnTo>
                  <a:lnTo>
                    <a:pt x="1501" y="2234"/>
                  </a:lnTo>
                  <a:lnTo>
                    <a:pt x="1468" y="2236"/>
                  </a:lnTo>
                  <a:lnTo>
                    <a:pt x="1451" y="2234"/>
                  </a:lnTo>
                  <a:lnTo>
                    <a:pt x="1434" y="2234"/>
                  </a:lnTo>
                  <a:lnTo>
                    <a:pt x="1418" y="2232"/>
                  </a:lnTo>
                  <a:lnTo>
                    <a:pt x="1401" y="2228"/>
                  </a:lnTo>
                  <a:lnTo>
                    <a:pt x="1386" y="2225"/>
                  </a:lnTo>
                  <a:lnTo>
                    <a:pt x="1370" y="2221"/>
                  </a:lnTo>
                  <a:lnTo>
                    <a:pt x="1355" y="2215"/>
                  </a:lnTo>
                  <a:lnTo>
                    <a:pt x="1340" y="2209"/>
                  </a:lnTo>
                  <a:lnTo>
                    <a:pt x="1326" y="2201"/>
                  </a:lnTo>
                  <a:lnTo>
                    <a:pt x="1313" y="2194"/>
                  </a:lnTo>
                  <a:lnTo>
                    <a:pt x="1297" y="2186"/>
                  </a:lnTo>
                  <a:lnTo>
                    <a:pt x="1284" y="2177"/>
                  </a:lnTo>
                  <a:lnTo>
                    <a:pt x="1272" y="2167"/>
                  </a:lnTo>
                  <a:lnTo>
                    <a:pt x="1259" y="2155"/>
                  </a:lnTo>
                  <a:lnTo>
                    <a:pt x="1247" y="2144"/>
                  </a:lnTo>
                  <a:lnTo>
                    <a:pt x="1236" y="2130"/>
                  </a:lnTo>
                  <a:lnTo>
                    <a:pt x="1224" y="2121"/>
                  </a:lnTo>
                  <a:lnTo>
                    <a:pt x="1213" y="2107"/>
                  </a:lnTo>
                  <a:lnTo>
                    <a:pt x="1199" y="2094"/>
                  </a:lnTo>
                  <a:lnTo>
                    <a:pt x="1186" y="2075"/>
                  </a:lnTo>
                  <a:lnTo>
                    <a:pt x="1171" y="2056"/>
                  </a:lnTo>
                  <a:lnTo>
                    <a:pt x="1155" y="2033"/>
                  </a:lnTo>
                  <a:lnTo>
                    <a:pt x="1136" y="2008"/>
                  </a:lnTo>
                  <a:lnTo>
                    <a:pt x="1119" y="1981"/>
                  </a:lnTo>
                  <a:lnTo>
                    <a:pt x="1098" y="1950"/>
                  </a:lnTo>
                  <a:lnTo>
                    <a:pt x="1077" y="1917"/>
                  </a:lnTo>
                  <a:lnTo>
                    <a:pt x="1055" y="1881"/>
                  </a:lnTo>
                  <a:lnTo>
                    <a:pt x="1032" y="1843"/>
                  </a:lnTo>
                  <a:lnTo>
                    <a:pt x="1007" y="1802"/>
                  </a:lnTo>
                  <a:lnTo>
                    <a:pt x="981" y="1760"/>
                  </a:lnTo>
                  <a:lnTo>
                    <a:pt x="956" y="1714"/>
                  </a:lnTo>
                  <a:lnTo>
                    <a:pt x="927" y="1666"/>
                  </a:lnTo>
                  <a:lnTo>
                    <a:pt x="898" y="1614"/>
                  </a:lnTo>
                  <a:lnTo>
                    <a:pt x="867" y="1562"/>
                  </a:lnTo>
                  <a:lnTo>
                    <a:pt x="837" y="1507"/>
                  </a:lnTo>
                  <a:lnTo>
                    <a:pt x="804" y="1447"/>
                  </a:lnTo>
                  <a:lnTo>
                    <a:pt x="769" y="1386"/>
                  </a:lnTo>
                  <a:lnTo>
                    <a:pt x="735" y="1322"/>
                  </a:lnTo>
                  <a:lnTo>
                    <a:pt x="698" y="1257"/>
                  </a:lnTo>
                  <a:lnTo>
                    <a:pt x="662" y="1188"/>
                  </a:lnTo>
                  <a:lnTo>
                    <a:pt x="624" y="1117"/>
                  </a:lnTo>
                  <a:lnTo>
                    <a:pt x="585" y="1042"/>
                  </a:lnTo>
                  <a:lnTo>
                    <a:pt x="545" y="965"/>
                  </a:lnTo>
                  <a:lnTo>
                    <a:pt x="503" y="887"/>
                  </a:lnTo>
                  <a:lnTo>
                    <a:pt x="460" y="804"/>
                  </a:lnTo>
                  <a:lnTo>
                    <a:pt x="416" y="720"/>
                  </a:lnTo>
                  <a:lnTo>
                    <a:pt x="372" y="633"/>
                  </a:lnTo>
                  <a:lnTo>
                    <a:pt x="326" y="545"/>
                  </a:lnTo>
                  <a:lnTo>
                    <a:pt x="313" y="520"/>
                  </a:lnTo>
                  <a:lnTo>
                    <a:pt x="299" y="497"/>
                  </a:lnTo>
                  <a:lnTo>
                    <a:pt x="286" y="476"/>
                  </a:lnTo>
                  <a:lnTo>
                    <a:pt x="272" y="453"/>
                  </a:lnTo>
                  <a:lnTo>
                    <a:pt x="259" y="432"/>
                  </a:lnTo>
                  <a:lnTo>
                    <a:pt x="243" y="410"/>
                  </a:lnTo>
                  <a:lnTo>
                    <a:pt x="230" y="391"/>
                  </a:lnTo>
                  <a:lnTo>
                    <a:pt x="215" y="372"/>
                  </a:lnTo>
                  <a:lnTo>
                    <a:pt x="201" y="353"/>
                  </a:lnTo>
                  <a:lnTo>
                    <a:pt x="186" y="334"/>
                  </a:lnTo>
                  <a:lnTo>
                    <a:pt x="172" y="316"/>
                  </a:lnTo>
                  <a:lnTo>
                    <a:pt x="157" y="299"/>
                  </a:lnTo>
                  <a:lnTo>
                    <a:pt x="142" y="282"/>
                  </a:lnTo>
                  <a:lnTo>
                    <a:pt x="126" y="266"/>
                  </a:lnTo>
                  <a:lnTo>
                    <a:pt x="111" y="251"/>
                  </a:lnTo>
                  <a:lnTo>
                    <a:pt x="96" y="236"/>
                  </a:lnTo>
                  <a:lnTo>
                    <a:pt x="84" y="228"/>
                  </a:lnTo>
                  <a:lnTo>
                    <a:pt x="73" y="220"/>
                  </a:lnTo>
                  <a:lnTo>
                    <a:pt x="63" y="211"/>
                  </a:lnTo>
                  <a:lnTo>
                    <a:pt x="53" y="203"/>
                  </a:lnTo>
                  <a:lnTo>
                    <a:pt x="46" y="194"/>
                  </a:lnTo>
                  <a:lnTo>
                    <a:pt x="38" y="186"/>
                  </a:lnTo>
                  <a:lnTo>
                    <a:pt x="30" y="176"/>
                  </a:lnTo>
                  <a:lnTo>
                    <a:pt x="25" y="167"/>
                  </a:lnTo>
                  <a:lnTo>
                    <a:pt x="19" y="157"/>
                  </a:lnTo>
                  <a:lnTo>
                    <a:pt x="13" y="147"/>
                  </a:lnTo>
                  <a:lnTo>
                    <a:pt x="9" y="138"/>
                  </a:lnTo>
                  <a:lnTo>
                    <a:pt x="5" y="126"/>
                  </a:lnTo>
                  <a:lnTo>
                    <a:pt x="4" y="117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3"/>
                  </a:lnTo>
                  <a:lnTo>
                    <a:pt x="7" y="46"/>
                  </a:lnTo>
                  <a:lnTo>
                    <a:pt x="11" y="38"/>
                  </a:lnTo>
                  <a:lnTo>
                    <a:pt x="15" y="32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6" y="15"/>
                  </a:lnTo>
                  <a:lnTo>
                    <a:pt x="46" y="11"/>
                  </a:lnTo>
                  <a:lnTo>
                    <a:pt x="55" y="7"/>
                  </a:lnTo>
                  <a:lnTo>
                    <a:pt x="65" y="4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6800" y="3962400"/>
            <a:ext cx="7620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做完了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30722" name="Picture 2" descr="Working with laptop by aoguerrero - A man wor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8200"/>
            <a:ext cx="1905000" cy="1905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705600" y="38100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1" name="Picture 3" descr="C:\Users\Meishing\Dropbox\meizhouhuayu\pics\37.28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25000" t="48722" r="50000"/>
          <a:stretch>
            <a:fillRect/>
          </a:stretch>
        </p:blipFill>
        <p:spPr bwMode="auto">
          <a:xfrm>
            <a:off x="2651073" y="3962400"/>
            <a:ext cx="2667000" cy="195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6" name="Rectangle 25"/>
          <p:cNvSpPr/>
          <p:nvPr/>
        </p:nvSpPr>
        <p:spPr>
          <a:xfrm>
            <a:off x="2743200" y="5562600"/>
            <a:ext cx="1295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99118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600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667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5908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505200"/>
            <a:ext cx="1752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810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48768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词语练习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说一说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CN" altLang="en-US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en-US" altLang="zh-CN" sz="2800" dirty="0" smtClean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5791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做得到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724400"/>
            <a:ext cx="1905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1447800"/>
            <a:ext cx="2057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起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7338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东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2819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做生日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1524000"/>
            <a:ext cx="2209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做好事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4419600"/>
            <a:ext cx="2057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白做工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参考资料：教育部重编国语辞典修订本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0400" y="0"/>
            <a:ext cx="21336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latin typeface="Adobe Fan Heiti Std B" pitchFamily="34" charset="-128"/>
                <a:ea typeface="Adobe Fan Heiti Std B" pitchFamily="34" charset="-128"/>
              </a:rPr>
              <a:t>老师挑词语来做活动</a:t>
            </a:r>
            <a:endParaRPr lang="en-US" sz="1600" dirty="0"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7715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eishing\Dropbox\meizhouhuayu\pics\飯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2590800"/>
            <a:ext cx="2860766" cy="13716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715000" y="1380529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</a:t>
            </a:r>
            <a:r>
              <a:rPr lang="zh-CN" altLang="en-US" sz="4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声</a:t>
            </a:r>
            <a:r>
              <a:rPr lang="zh-TW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：反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販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9" name="Picture 3" descr="C:\Users\Meishing\Dropbox\meizhouhuayu\pics\照片 2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667000"/>
            <a:ext cx="2209800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Meishing\Dropbox\meizhouhuayu\pics\食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4343400"/>
            <a:ext cx="4895850" cy="10668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食-文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5715000"/>
            <a:ext cx="4505325" cy="257175"/>
          </a:xfrm>
          <a:prstGeom prst="rect">
            <a:avLst/>
          </a:prstGeom>
          <a:noFill/>
        </p:spPr>
      </p:pic>
      <p:pic>
        <p:nvPicPr>
          <p:cNvPr id="26" name="Picture 2" descr="C:\Users\Meishing\Desktop\meizhou pics\37-1.png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41667" r="42500"/>
          <a:stretch>
            <a:fillRect/>
          </a:stretch>
        </p:blipFill>
        <p:spPr bwMode="auto">
          <a:xfrm>
            <a:off x="762000" y="1371600"/>
            <a:ext cx="1447800" cy="107790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796770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80999" y="1219200"/>
            <a:ext cx="1741055" cy="1524000"/>
            <a:chOff x="380999" y="1219200"/>
            <a:chExt cx="1741055" cy="1524000"/>
          </a:xfrm>
        </p:grpSpPr>
        <p:pic>
          <p:nvPicPr>
            <p:cNvPr id="2" name="Picture 2" descr="C:\Users\Meishing\Dropbox\meizhouhuayu\pics\37.26.png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30000"/>
            </a:blip>
            <a:srcRect l="72500" r="14167"/>
            <a:stretch>
              <a:fillRect/>
            </a:stretch>
          </p:blipFill>
          <p:spPr bwMode="auto">
            <a:xfrm>
              <a:off x="380999" y="1219200"/>
              <a:ext cx="1741055" cy="1524000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1447800" y="1981200"/>
              <a:ext cx="304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71800" y="990600"/>
            <a:ext cx="1653744" cy="659510"/>
            <a:chOff x="3193758" y="2819401"/>
            <a:chExt cx="1653744" cy="659510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804862" y="2819401"/>
              <a:ext cx="325071" cy="269028"/>
            </a:xfrm>
            <a:custGeom>
              <a:avLst/>
              <a:gdLst>
                <a:gd name="T0" fmla="*/ 2147483647 w 916"/>
                <a:gd name="T1" fmla="*/ 0 h 823"/>
                <a:gd name="T2" fmla="*/ 2147483647 w 916"/>
                <a:gd name="T3" fmla="*/ 2147483647 h 823"/>
                <a:gd name="T4" fmla="*/ 2147483647 w 916"/>
                <a:gd name="T5" fmla="*/ 2147483647 h 823"/>
                <a:gd name="T6" fmla="*/ 2147483647 w 916"/>
                <a:gd name="T7" fmla="*/ 2147483647 h 823"/>
                <a:gd name="T8" fmla="*/ 2147483647 w 916"/>
                <a:gd name="T9" fmla="*/ 2147483647 h 823"/>
                <a:gd name="T10" fmla="*/ 2147483647 w 916"/>
                <a:gd name="T11" fmla="*/ 2147483647 h 823"/>
                <a:gd name="T12" fmla="*/ 2147483647 w 916"/>
                <a:gd name="T13" fmla="*/ 2147483647 h 823"/>
                <a:gd name="T14" fmla="*/ 2147483647 w 916"/>
                <a:gd name="T15" fmla="*/ 2147483647 h 823"/>
                <a:gd name="T16" fmla="*/ 2147483647 w 916"/>
                <a:gd name="T17" fmla="*/ 2147483647 h 823"/>
                <a:gd name="T18" fmla="*/ 2147483647 w 916"/>
                <a:gd name="T19" fmla="*/ 2147483647 h 823"/>
                <a:gd name="T20" fmla="*/ 2147483647 w 916"/>
                <a:gd name="T21" fmla="*/ 2147483647 h 823"/>
                <a:gd name="T22" fmla="*/ 2147483647 w 916"/>
                <a:gd name="T23" fmla="*/ 2147483647 h 823"/>
                <a:gd name="T24" fmla="*/ 2147483647 w 916"/>
                <a:gd name="T25" fmla="*/ 2147483647 h 823"/>
                <a:gd name="T26" fmla="*/ 2147483647 w 916"/>
                <a:gd name="T27" fmla="*/ 2147483647 h 823"/>
                <a:gd name="T28" fmla="*/ 2147483647 w 916"/>
                <a:gd name="T29" fmla="*/ 2147483647 h 823"/>
                <a:gd name="T30" fmla="*/ 2147483647 w 916"/>
                <a:gd name="T31" fmla="*/ 2147483647 h 823"/>
                <a:gd name="T32" fmla="*/ 2147483647 w 916"/>
                <a:gd name="T33" fmla="*/ 2147483647 h 823"/>
                <a:gd name="T34" fmla="*/ 2147483647 w 916"/>
                <a:gd name="T35" fmla="*/ 2147483647 h 823"/>
                <a:gd name="T36" fmla="*/ 2147483647 w 916"/>
                <a:gd name="T37" fmla="*/ 2147483647 h 823"/>
                <a:gd name="T38" fmla="*/ 2147483647 w 916"/>
                <a:gd name="T39" fmla="*/ 2147483647 h 823"/>
                <a:gd name="T40" fmla="*/ 2147483647 w 916"/>
                <a:gd name="T41" fmla="*/ 2147483647 h 823"/>
                <a:gd name="T42" fmla="*/ 2147483647 w 916"/>
                <a:gd name="T43" fmla="*/ 2147483647 h 823"/>
                <a:gd name="T44" fmla="*/ 2147483647 w 916"/>
                <a:gd name="T45" fmla="*/ 2147483647 h 823"/>
                <a:gd name="T46" fmla="*/ 2147483647 w 916"/>
                <a:gd name="T47" fmla="*/ 2147483647 h 823"/>
                <a:gd name="T48" fmla="*/ 2147483647 w 916"/>
                <a:gd name="T49" fmla="*/ 2147483647 h 823"/>
                <a:gd name="T50" fmla="*/ 2147483647 w 916"/>
                <a:gd name="T51" fmla="*/ 2147483647 h 823"/>
                <a:gd name="T52" fmla="*/ 2147483647 w 916"/>
                <a:gd name="T53" fmla="*/ 2147483647 h 823"/>
                <a:gd name="T54" fmla="*/ 2147483647 w 916"/>
                <a:gd name="T55" fmla="*/ 2147483647 h 823"/>
                <a:gd name="T56" fmla="*/ 2147483647 w 916"/>
                <a:gd name="T57" fmla="*/ 2147483647 h 823"/>
                <a:gd name="T58" fmla="*/ 2147483647 w 916"/>
                <a:gd name="T59" fmla="*/ 2147483647 h 823"/>
                <a:gd name="T60" fmla="*/ 2147483647 w 916"/>
                <a:gd name="T61" fmla="*/ 2147483647 h 823"/>
                <a:gd name="T62" fmla="*/ 2147483647 w 916"/>
                <a:gd name="T63" fmla="*/ 2147483647 h 823"/>
                <a:gd name="T64" fmla="*/ 2147483647 w 916"/>
                <a:gd name="T65" fmla="*/ 2147483647 h 823"/>
                <a:gd name="T66" fmla="*/ 2147483647 w 916"/>
                <a:gd name="T67" fmla="*/ 2147483647 h 823"/>
                <a:gd name="T68" fmla="*/ 2147483647 w 916"/>
                <a:gd name="T69" fmla="*/ 2147483647 h 823"/>
                <a:gd name="T70" fmla="*/ 2147483647 w 916"/>
                <a:gd name="T71" fmla="*/ 2147483647 h 823"/>
                <a:gd name="T72" fmla="*/ 2147483647 w 916"/>
                <a:gd name="T73" fmla="*/ 2147483647 h 823"/>
                <a:gd name="T74" fmla="*/ 2147483647 w 916"/>
                <a:gd name="T75" fmla="*/ 2147483647 h 823"/>
                <a:gd name="T76" fmla="*/ 2147483647 w 916"/>
                <a:gd name="T77" fmla="*/ 2147483647 h 823"/>
                <a:gd name="T78" fmla="*/ 2147483647 w 916"/>
                <a:gd name="T79" fmla="*/ 2147483647 h 823"/>
                <a:gd name="T80" fmla="*/ 2147483647 w 916"/>
                <a:gd name="T81" fmla="*/ 2147483647 h 823"/>
                <a:gd name="T82" fmla="*/ 2147483647 w 916"/>
                <a:gd name="T83" fmla="*/ 2147483647 h 823"/>
                <a:gd name="T84" fmla="*/ 2147483647 w 916"/>
                <a:gd name="T85" fmla="*/ 2147483647 h 823"/>
                <a:gd name="T86" fmla="*/ 2147483647 w 916"/>
                <a:gd name="T87" fmla="*/ 2147483647 h 823"/>
                <a:gd name="T88" fmla="*/ 2147483647 w 916"/>
                <a:gd name="T89" fmla="*/ 2147483647 h 823"/>
                <a:gd name="T90" fmla="*/ 2147483647 w 916"/>
                <a:gd name="T91" fmla="*/ 2147483647 h 823"/>
                <a:gd name="T92" fmla="*/ 2147483647 w 916"/>
                <a:gd name="T93" fmla="*/ 2147483647 h 823"/>
                <a:gd name="T94" fmla="*/ 0 w 916"/>
                <a:gd name="T95" fmla="*/ 2147483647 h 823"/>
                <a:gd name="T96" fmla="*/ 0 w 916"/>
                <a:gd name="T97" fmla="*/ 2147483647 h 823"/>
                <a:gd name="T98" fmla="*/ 2147483647 w 916"/>
                <a:gd name="T99" fmla="*/ 2147483647 h 823"/>
                <a:gd name="T100" fmla="*/ 2147483647 w 916"/>
                <a:gd name="T101" fmla="*/ 2147483647 h 823"/>
                <a:gd name="T102" fmla="*/ 2147483647 w 916"/>
                <a:gd name="T103" fmla="*/ 2147483647 h 823"/>
                <a:gd name="T104" fmla="*/ 2147483647 w 916"/>
                <a:gd name="T105" fmla="*/ 2147483647 h 8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6"/>
                <a:gd name="T160" fmla="*/ 0 h 823"/>
                <a:gd name="T161" fmla="*/ 916 w 916"/>
                <a:gd name="T162" fmla="*/ 823 h 8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6" h="823">
                  <a:moveTo>
                    <a:pt x="71" y="0"/>
                  </a:moveTo>
                  <a:lnTo>
                    <a:pt x="93" y="0"/>
                  </a:lnTo>
                  <a:lnTo>
                    <a:pt x="116" y="0"/>
                  </a:lnTo>
                  <a:lnTo>
                    <a:pt x="139" y="2"/>
                  </a:lnTo>
                  <a:lnTo>
                    <a:pt x="162" y="6"/>
                  </a:lnTo>
                  <a:lnTo>
                    <a:pt x="185" y="7"/>
                  </a:lnTo>
                  <a:lnTo>
                    <a:pt x="210" y="11"/>
                  </a:lnTo>
                  <a:lnTo>
                    <a:pt x="237" y="17"/>
                  </a:lnTo>
                  <a:lnTo>
                    <a:pt x="262" y="23"/>
                  </a:lnTo>
                  <a:lnTo>
                    <a:pt x="288" y="29"/>
                  </a:lnTo>
                  <a:lnTo>
                    <a:pt x="315" y="36"/>
                  </a:lnTo>
                  <a:lnTo>
                    <a:pt x="344" y="44"/>
                  </a:lnTo>
                  <a:lnTo>
                    <a:pt x="373" y="52"/>
                  </a:lnTo>
                  <a:lnTo>
                    <a:pt x="402" y="61"/>
                  </a:lnTo>
                  <a:lnTo>
                    <a:pt x="430" y="71"/>
                  </a:lnTo>
                  <a:lnTo>
                    <a:pt x="461" y="80"/>
                  </a:lnTo>
                  <a:lnTo>
                    <a:pt x="492" y="92"/>
                  </a:lnTo>
                  <a:lnTo>
                    <a:pt x="525" y="105"/>
                  </a:lnTo>
                  <a:lnTo>
                    <a:pt x="555" y="117"/>
                  </a:lnTo>
                  <a:lnTo>
                    <a:pt x="584" y="130"/>
                  </a:lnTo>
                  <a:lnTo>
                    <a:pt x="613" y="142"/>
                  </a:lnTo>
                  <a:lnTo>
                    <a:pt x="640" y="155"/>
                  </a:lnTo>
                  <a:lnTo>
                    <a:pt x="665" y="167"/>
                  </a:lnTo>
                  <a:lnTo>
                    <a:pt x="690" y="180"/>
                  </a:lnTo>
                  <a:lnTo>
                    <a:pt x="711" y="192"/>
                  </a:lnTo>
                  <a:lnTo>
                    <a:pt x="732" y="205"/>
                  </a:lnTo>
                  <a:lnTo>
                    <a:pt x="753" y="217"/>
                  </a:lnTo>
                  <a:lnTo>
                    <a:pt x="770" y="228"/>
                  </a:lnTo>
                  <a:lnTo>
                    <a:pt x="788" y="242"/>
                  </a:lnTo>
                  <a:lnTo>
                    <a:pt x="803" y="253"/>
                  </a:lnTo>
                  <a:lnTo>
                    <a:pt x="816" y="267"/>
                  </a:lnTo>
                  <a:lnTo>
                    <a:pt x="828" y="278"/>
                  </a:lnTo>
                  <a:lnTo>
                    <a:pt x="839" y="292"/>
                  </a:lnTo>
                  <a:lnTo>
                    <a:pt x="847" y="305"/>
                  </a:lnTo>
                  <a:lnTo>
                    <a:pt x="857" y="318"/>
                  </a:lnTo>
                  <a:lnTo>
                    <a:pt x="864" y="332"/>
                  </a:lnTo>
                  <a:lnTo>
                    <a:pt x="872" y="347"/>
                  </a:lnTo>
                  <a:lnTo>
                    <a:pt x="880" y="361"/>
                  </a:lnTo>
                  <a:lnTo>
                    <a:pt x="885" y="374"/>
                  </a:lnTo>
                  <a:lnTo>
                    <a:pt x="891" y="388"/>
                  </a:lnTo>
                  <a:lnTo>
                    <a:pt x="897" y="401"/>
                  </a:lnTo>
                  <a:lnTo>
                    <a:pt x="901" y="414"/>
                  </a:lnTo>
                  <a:lnTo>
                    <a:pt x="905" y="428"/>
                  </a:lnTo>
                  <a:lnTo>
                    <a:pt x="908" y="441"/>
                  </a:lnTo>
                  <a:lnTo>
                    <a:pt x="912" y="457"/>
                  </a:lnTo>
                  <a:lnTo>
                    <a:pt x="914" y="470"/>
                  </a:lnTo>
                  <a:lnTo>
                    <a:pt x="916" y="484"/>
                  </a:lnTo>
                  <a:lnTo>
                    <a:pt x="916" y="497"/>
                  </a:lnTo>
                  <a:lnTo>
                    <a:pt x="916" y="510"/>
                  </a:lnTo>
                  <a:lnTo>
                    <a:pt x="916" y="530"/>
                  </a:lnTo>
                  <a:lnTo>
                    <a:pt x="916" y="549"/>
                  </a:lnTo>
                  <a:lnTo>
                    <a:pt x="914" y="566"/>
                  </a:lnTo>
                  <a:lnTo>
                    <a:pt x="912" y="583"/>
                  </a:lnTo>
                  <a:lnTo>
                    <a:pt x="910" y="599"/>
                  </a:lnTo>
                  <a:lnTo>
                    <a:pt x="907" y="616"/>
                  </a:lnTo>
                  <a:lnTo>
                    <a:pt x="903" y="631"/>
                  </a:lnTo>
                  <a:lnTo>
                    <a:pt x="899" y="647"/>
                  </a:lnTo>
                  <a:lnTo>
                    <a:pt x="895" y="660"/>
                  </a:lnTo>
                  <a:lnTo>
                    <a:pt x="889" y="674"/>
                  </a:lnTo>
                  <a:lnTo>
                    <a:pt x="883" y="687"/>
                  </a:lnTo>
                  <a:lnTo>
                    <a:pt x="878" y="700"/>
                  </a:lnTo>
                  <a:lnTo>
                    <a:pt x="872" y="712"/>
                  </a:lnTo>
                  <a:lnTo>
                    <a:pt x="864" y="723"/>
                  </a:lnTo>
                  <a:lnTo>
                    <a:pt x="857" y="733"/>
                  </a:lnTo>
                  <a:lnTo>
                    <a:pt x="849" y="745"/>
                  </a:lnTo>
                  <a:lnTo>
                    <a:pt x="839" y="754"/>
                  </a:lnTo>
                  <a:lnTo>
                    <a:pt x="832" y="762"/>
                  </a:lnTo>
                  <a:lnTo>
                    <a:pt x="822" y="771"/>
                  </a:lnTo>
                  <a:lnTo>
                    <a:pt x="811" y="779"/>
                  </a:lnTo>
                  <a:lnTo>
                    <a:pt x="801" y="785"/>
                  </a:lnTo>
                  <a:lnTo>
                    <a:pt x="789" y="793"/>
                  </a:lnTo>
                  <a:lnTo>
                    <a:pt x="778" y="798"/>
                  </a:lnTo>
                  <a:lnTo>
                    <a:pt x="764" y="802"/>
                  </a:lnTo>
                  <a:lnTo>
                    <a:pt x="753" y="808"/>
                  </a:lnTo>
                  <a:lnTo>
                    <a:pt x="740" y="812"/>
                  </a:lnTo>
                  <a:lnTo>
                    <a:pt x="724" y="816"/>
                  </a:lnTo>
                  <a:lnTo>
                    <a:pt x="711" y="818"/>
                  </a:lnTo>
                  <a:lnTo>
                    <a:pt x="695" y="819"/>
                  </a:lnTo>
                  <a:lnTo>
                    <a:pt x="680" y="821"/>
                  </a:lnTo>
                  <a:lnTo>
                    <a:pt x="665" y="823"/>
                  </a:lnTo>
                  <a:lnTo>
                    <a:pt x="649" y="823"/>
                  </a:lnTo>
                  <a:lnTo>
                    <a:pt x="640" y="823"/>
                  </a:lnTo>
                  <a:lnTo>
                    <a:pt x="630" y="821"/>
                  </a:lnTo>
                  <a:lnTo>
                    <a:pt x="621" y="819"/>
                  </a:lnTo>
                  <a:lnTo>
                    <a:pt x="611" y="818"/>
                  </a:lnTo>
                  <a:lnTo>
                    <a:pt x="599" y="816"/>
                  </a:lnTo>
                  <a:lnTo>
                    <a:pt x="590" y="812"/>
                  </a:lnTo>
                  <a:lnTo>
                    <a:pt x="580" y="808"/>
                  </a:lnTo>
                  <a:lnTo>
                    <a:pt x="569" y="804"/>
                  </a:lnTo>
                  <a:lnTo>
                    <a:pt x="559" y="798"/>
                  </a:lnTo>
                  <a:lnTo>
                    <a:pt x="548" y="793"/>
                  </a:lnTo>
                  <a:lnTo>
                    <a:pt x="538" y="785"/>
                  </a:lnTo>
                  <a:lnTo>
                    <a:pt x="526" y="779"/>
                  </a:lnTo>
                  <a:lnTo>
                    <a:pt x="515" y="771"/>
                  </a:lnTo>
                  <a:lnTo>
                    <a:pt x="503" y="762"/>
                  </a:lnTo>
                  <a:lnTo>
                    <a:pt x="492" y="754"/>
                  </a:lnTo>
                  <a:lnTo>
                    <a:pt x="480" y="745"/>
                  </a:lnTo>
                  <a:lnTo>
                    <a:pt x="467" y="733"/>
                  </a:lnTo>
                  <a:lnTo>
                    <a:pt x="455" y="723"/>
                  </a:lnTo>
                  <a:lnTo>
                    <a:pt x="444" y="712"/>
                  </a:lnTo>
                  <a:lnTo>
                    <a:pt x="430" y="699"/>
                  </a:lnTo>
                  <a:lnTo>
                    <a:pt x="419" y="687"/>
                  </a:lnTo>
                  <a:lnTo>
                    <a:pt x="406" y="674"/>
                  </a:lnTo>
                  <a:lnTo>
                    <a:pt x="392" y="658"/>
                  </a:lnTo>
                  <a:lnTo>
                    <a:pt x="381" y="645"/>
                  </a:lnTo>
                  <a:lnTo>
                    <a:pt x="367" y="629"/>
                  </a:lnTo>
                  <a:lnTo>
                    <a:pt x="354" y="612"/>
                  </a:lnTo>
                  <a:lnTo>
                    <a:pt x="340" y="597"/>
                  </a:lnTo>
                  <a:lnTo>
                    <a:pt x="325" y="579"/>
                  </a:lnTo>
                  <a:lnTo>
                    <a:pt x="311" y="562"/>
                  </a:lnTo>
                  <a:lnTo>
                    <a:pt x="298" y="543"/>
                  </a:lnTo>
                  <a:lnTo>
                    <a:pt x="283" y="524"/>
                  </a:lnTo>
                  <a:lnTo>
                    <a:pt x="269" y="505"/>
                  </a:lnTo>
                  <a:lnTo>
                    <a:pt x="252" y="482"/>
                  </a:lnTo>
                  <a:lnTo>
                    <a:pt x="237" y="460"/>
                  </a:lnTo>
                  <a:lnTo>
                    <a:pt x="221" y="439"/>
                  </a:lnTo>
                  <a:lnTo>
                    <a:pt x="208" y="418"/>
                  </a:lnTo>
                  <a:lnTo>
                    <a:pt x="192" y="399"/>
                  </a:lnTo>
                  <a:lnTo>
                    <a:pt x="179" y="378"/>
                  </a:lnTo>
                  <a:lnTo>
                    <a:pt x="166" y="361"/>
                  </a:lnTo>
                  <a:lnTo>
                    <a:pt x="154" y="341"/>
                  </a:lnTo>
                  <a:lnTo>
                    <a:pt x="141" y="324"/>
                  </a:lnTo>
                  <a:lnTo>
                    <a:pt x="129" y="307"/>
                  </a:lnTo>
                  <a:lnTo>
                    <a:pt x="118" y="290"/>
                  </a:lnTo>
                  <a:lnTo>
                    <a:pt x="106" y="272"/>
                  </a:lnTo>
                  <a:lnTo>
                    <a:pt x="96" y="257"/>
                  </a:lnTo>
                  <a:lnTo>
                    <a:pt x="87" y="242"/>
                  </a:lnTo>
                  <a:lnTo>
                    <a:pt x="77" y="228"/>
                  </a:lnTo>
                  <a:lnTo>
                    <a:pt x="70" y="213"/>
                  </a:lnTo>
                  <a:lnTo>
                    <a:pt x="60" y="199"/>
                  </a:lnTo>
                  <a:lnTo>
                    <a:pt x="52" y="188"/>
                  </a:lnTo>
                  <a:lnTo>
                    <a:pt x="47" y="174"/>
                  </a:lnTo>
                  <a:lnTo>
                    <a:pt x="39" y="163"/>
                  </a:lnTo>
                  <a:lnTo>
                    <a:pt x="33" y="151"/>
                  </a:lnTo>
                  <a:lnTo>
                    <a:pt x="27" y="140"/>
                  </a:lnTo>
                  <a:lnTo>
                    <a:pt x="22" y="130"/>
                  </a:lnTo>
                  <a:lnTo>
                    <a:pt x="18" y="121"/>
                  </a:lnTo>
                  <a:lnTo>
                    <a:pt x="14" y="111"/>
                  </a:lnTo>
                  <a:lnTo>
                    <a:pt x="10" y="101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193758" y="3044679"/>
              <a:ext cx="246287" cy="434232"/>
            </a:xfrm>
            <a:custGeom>
              <a:avLst/>
              <a:gdLst>
                <a:gd name="T0" fmla="*/ 2147483647 w 694"/>
                <a:gd name="T1" fmla="*/ 2147483647 h 1328"/>
                <a:gd name="T2" fmla="*/ 2147483647 w 694"/>
                <a:gd name="T3" fmla="*/ 2147483647 h 1328"/>
                <a:gd name="T4" fmla="*/ 2147483647 w 694"/>
                <a:gd name="T5" fmla="*/ 2147483647 h 1328"/>
                <a:gd name="T6" fmla="*/ 2147483647 w 694"/>
                <a:gd name="T7" fmla="*/ 2147483647 h 1328"/>
                <a:gd name="T8" fmla="*/ 2147483647 w 694"/>
                <a:gd name="T9" fmla="*/ 2147483647 h 1328"/>
                <a:gd name="T10" fmla="*/ 2147483647 w 694"/>
                <a:gd name="T11" fmla="*/ 2147483647 h 1328"/>
                <a:gd name="T12" fmla="*/ 2147483647 w 694"/>
                <a:gd name="T13" fmla="*/ 2147483647 h 1328"/>
                <a:gd name="T14" fmla="*/ 2147483647 w 694"/>
                <a:gd name="T15" fmla="*/ 2147483647 h 1328"/>
                <a:gd name="T16" fmla="*/ 2147483647 w 694"/>
                <a:gd name="T17" fmla="*/ 2147483647 h 1328"/>
                <a:gd name="T18" fmla="*/ 2147483647 w 694"/>
                <a:gd name="T19" fmla="*/ 2147483647 h 1328"/>
                <a:gd name="T20" fmla="*/ 2147483647 w 694"/>
                <a:gd name="T21" fmla="*/ 2147483647 h 1328"/>
                <a:gd name="T22" fmla="*/ 2147483647 w 694"/>
                <a:gd name="T23" fmla="*/ 2147483647 h 1328"/>
                <a:gd name="T24" fmla="*/ 2147483647 w 694"/>
                <a:gd name="T25" fmla="*/ 2147483647 h 1328"/>
                <a:gd name="T26" fmla="*/ 2147483647 w 694"/>
                <a:gd name="T27" fmla="*/ 2147483647 h 1328"/>
                <a:gd name="T28" fmla="*/ 2147483647 w 694"/>
                <a:gd name="T29" fmla="*/ 2147483647 h 1328"/>
                <a:gd name="T30" fmla="*/ 2147483647 w 694"/>
                <a:gd name="T31" fmla="*/ 2147483647 h 1328"/>
                <a:gd name="T32" fmla="*/ 2147483647 w 694"/>
                <a:gd name="T33" fmla="*/ 2147483647 h 1328"/>
                <a:gd name="T34" fmla="*/ 2147483647 w 694"/>
                <a:gd name="T35" fmla="*/ 2147483647 h 1328"/>
                <a:gd name="T36" fmla="*/ 2147483647 w 694"/>
                <a:gd name="T37" fmla="*/ 2147483647 h 1328"/>
                <a:gd name="T38" fmla="*/ 2147483647 w 694"/>
                <a:gd name="T39" fmla="*/ 2147483647 h 1328"/>
                <a:gd name="T40" fmla="*/ 2147483647 w 694"/>
                <a:gd name="T41" fmla="*/ 2147483647 h 1328"/>
                <a:gd name="T42" fmla="*/ 2147483647 w 694"/>
                <a:gd name="T43" fmla="*/ 2147483647 h 1328"/>
                <a:gd name="T44" fmla="*/ 2147483647 w 694"/>
                <a:gd name="T45" fmla="*/ 2147483647 h 1328"/>
                <a:gd name="T46" fmla="*/ 2147483647 w 694"/>
                <a:gd name="T47" fmla="*/ 2147483647 h 1328"/>
                <a:gd name="T48" fmla="*/ 2147483647 w 694"/>
                <a:gd name="T49" fmla="*/ 2147483647 h 1328"/>
                <a:gd name="T50" fmla="*/ 2147483647 w 694"/>
                <a:gd name="T51" fmla="*/ 2147483647 h 1328"/>
                <a:gd name="T52" fmla="*/ 2147483647 w 694"/>
                <a:gd name="T53" fmla="*/ 2147483647 h 1328"/>
                <a:gd name="T54" fmla="*/ 2147483647 w 694"/>
                <a:gd name="T55" fmla="*/ 2147483647 h 1328"/>
                <a:gd name="T56" fmla="*/ 2147483647 w 694"/>
                <a:gd name="T57" fmla="*/ 2147483647 h 1328"/>
                <a:gd name="T58" fmla="*/ 0 w 694"/>
                <a:gd name="T59" fmla="*/ 2147483647 h 1328"/>
                <a:gd name="T60" fmla="*/ 2147483647 w 694"/>
                <a:gd name="T61" fmla="*/ 2147483647 h 1328"/>
                <a:gd name="T62" fmla="*/ 2147483647 w 694"/>
                <a:gd name="T63" fmla="*/ 2147483647 h 1328"/>
                <a:gd name="T64" fmla="*/ 2147483647 w 694"/>
                <a:gd name="T65" fmla="*/ 2147483647 h 1328"/>
                <a:gd name="T66" fmla="*/ 2147483647 w 694"/>
                <a:gd name="T67" fmla="*/ 2147483647 h 1328"/>
                <a:gd name="T68" fmla="*/ 2147483647 w 694"/>
                <a:gd name="T69" fmla="*/ 2147483647 h 1328"/>
                <a:gd name="T70" fmla="*/ 2147483647 w 694"/>
                <a:gd name="T71" fmla="*/ 2147483647 h 1328"/>
                <a:gd name="T72" fmla="*/ 2147483647 w 694"/>
                <a:gd name="T73" fmla="*/ 2147483647 h 1328"/>
                <a:gd name="T74" fmla="*/ 2147483647 w 694"/>
                <a:gd name="T75" fmla="*/ 2147483647 h 1328"/>
                <a:gd name="T76" fmla="*/ 2147483647 w 694"/>
                <a:gd name="T77" fmla="*/ 2147483647 h 1328"/>
                <a:gd name="T78" fmla="*/ 2147483647 w 694"/>
                <a:gd name="T79" fmla="*/ 2147483647 h 1328"/>
                <a:gd name="T80" fmla="*/ 2147483647 w 694"/>
                <a:gd name="T81" fmla="*/ 2147483647 h 1328"/>
                <a:gd name="T82" fmla="*/ 2147483647 w 694"/>
                <a:gd name="T83" fmla="*/ 2147483647 h 1328"/>
                <a:gd name="T84" fmla="*/ 2147483647 w 694"/>
                <a:gd name="T85" fmla="*/ 2147483647 h 1328"/>
                <a:gd name="T86" fmla="*/ 2147483647 w 694"/>
                <a:gd name="T87" fmla="*/ 2147483647 h 1328"/>
                <a:gd name="T88" fmla="*/ 2147483647 w 694"/>
                <a:gd name="T89" fmla="*/ 2147483647 h 1328"/>
                <a:gd name="T90" fmla="*/ 2147483647 w 694"/>
                <a:gd name="T91" fmla="*/ 2147483647 h 1328"/>
                <a:gd name="T92" fmla="*/ 2147483647 w 694"/>
                <a:gd name="T93" fmla="*/ 2147483647 h 1328"/>
                <a:gd name="T94" fmla="*/ 2147483647 w 694"/>
                <a:gd name="T95" fmla="*/ 0 h 1328"/>
                <a:gd name="T96" fmla="*/ 2147483647 w 694"/>
                <a:gd name="T97" fmla="*/ 0 h 13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4"/>
                <a:gd name="T148" fmla="*/ 0 h 1328"/>
                <a:gd name="T149" fmla="*/ 694 w 694"/>
                <a:gd name="T150" fmla="*/ 1328 h 13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4" h="1328">
                  <a:moveTo>
                    <a:pt x="483" y="0"/>
                  </a:moveTo>
                  <a:lnTo>
                    <a:pt x="493" y="0"/>
                  </a:lnTo>
                  <a:lnTo>
                    <a:pt x="501" y="2"/>
                  </a:lnTo>
                  <a:lnTo>
                    <a:pt x="510" y="6"/>
                  </a:lnTo>
                  <a:lnTo>
                    <a:pt x="520" y="11"/>
                  </a:lnTo>
                  <a:lnTo>
                    <a:pt x="529" y="19"/>
                  </a:lnTo>
                  <a:lnTo>
                    <a:pt x="539" y="27"/>
                  </a:lnTo>
                  <a:lnTo>
                    <a:pt x="549" y="36"/>
                  </a:lnTo>
                  <a:lnTo>
                    <a:pt x="556" y="48"/>
                  </a:lnTo>
                  <a:lnTo>
                    <a:pt x="566" y="61"/>
                  </a:lnTo>
                  <a:lnTo>
                    <a:pt x="577" y="77"/>
                  </a:lnTo>
                  <a:lnTo>
                    <a:pt x="587" y="94"/>
                  </a:lnTo>
                  <a:lnTo>
                    <a:pt x="597" y="111"/>
                  </a:lnTo>
                  <a:lnTo>
                    <a:pt x="606" y="130"/>
                  </a:lnTo>
                  <a:lnTo>
                    <a:pt x="616" y="151"/>
                  </a:lnTo>
                  <a:lnTo>
                    <a:pt x="625" y="175"/>
                  </a:lnTo>
                  <a:lnTo>
                    <a:pt x="635" y="199"/>
                  </a:lnTo>
                  <a:lnTo>
                    <a:pt x="648" y="240"/>
                  </a:lnTo>
                  <a:lnTo>
                    <a:pt x="660" y="282"/>
                  </a:lnTo>
                  <a:lnTo>
                    <a:pt x="670" y="322"/>
                  </a:lnTo>
                  <a:lnTo>
                    <a:pt x="679" y="363"/>
                  </a:lnTo>
                  <a:lnTo>
                    <a:pt x="685" y="401"/>
                  </a:lnTo>
                  <a:lnTo>
                    <a:pt x="691" y="438"/>
                  </a:lnTo>
                  <a:lnTo>
                    <a:pt x="693" y="476"/>
                  </a:lnTo>
                  <a:lnTo>
                    <a:pt x="693" y="493"/>
                  </a:lnTo>
                  <a:lnTo>
                    <a:pt x="694" y="510"/>
                  </a:lnTo>
                  <a:lnTo>
                    <a:pt x="693" y="530"/>
                  </a:lnTo>
                  <a:lnTo>
                    <a:pt x="693" y="549"/>
                  </a:lnTo>
                  <a:lnTo>
                    <a:pt x="689" y="570"/>
                  </a:lnTo>
                  <a:lnTo>
                    <a:pt x="687" y="591"/>
                  </a:lnTo>
                  <a:lnTo>
                    <a:pt x="681" y="614"/>
                  </a:lnTo>
                  <a:lnTo>
                    <a:pt x="677" y="637"/>
                  </a:lnTo>
                  <a:lnTo>
                    <a:pt x="671" y="660"/>
                  </a:lnTo>
                  <a:lnTo>
                    <a:pt x="664" y="685"/>
                  </a:lnTo>
                  <a:lnTo>
                    <a:pt x="656" y="710"/>
                  </a:lnTo>
                  <a:lnTo>
                    <a:pt x="648" y="737"/>
                  </a:lnTo>
                  <a:lnTo>
                    <a:pt x="639" y="764"/>
                  </a:lnTo>
                  <a:lnTo>
                    <a:pt x="629" y="791"/>
                  </a:lnTo>
                  <a:lnTo>
                    <a:pt x="620" y="820"/>
                  </a:lnTo>
                  <a:lnTo>
                    <a:pt x="608" y="848"/>
                  </a:lnTo>
                  <a:lnTo>
                    <a:pt x="595" y="879"/>
                  </a:lnTo>
                  <a:lnTo>
                    <a:pt x="583" y="910"/>
                  </a:lnTo>
                  <a:lnTo>
                    <a:pt x="566" y="940"/>
                  </a:lnTo>
                  <a:lnTo>
                    <a:pt x="550" y="971"/>
                  </a:lnTo>
                  <a:lnTo>
                    <a:pt x="535" y="1002"/>
                  </a:lnTo>
                  <a:lnTo>
                    <a:pt x="522" y="1029"/>
                  </a:lnTo>
                  <a:lnTo>
                    <a:pt x="506" y="1056"/>
                  </a:lnTo>
                  <a:lnTo>
                    <a:pt x="491" y="1082"/>
                  </a:lnTo>
                  <a:lnTo>
                    <a:pt x="478" y="1106"/>
                  </a:lnTo>
                  <a:lnTo>
                    <a:pt x="464" y="1129"/>
                  </a:lnTo>
                  <a:lnTo>
                    <a:pt x="451" y="1152"/>
                  </a:lnTo>
                  <a:lnTo>
                    <a:pt x="437" y="1173"/>
                  </a:lnTo>
                  <a:lnTo>
                    <a:pt x="424" y="1192"/>
                  </a:lnTo>
                  <a:lnTo>
                    <a:pt x="410" y="1211"/>
                  </a:lnTo>
                  <a:lnTo>
                    <a:pt x="397" y="1228"/>
                  </a:lnTo>
                  <a:lnTo>
                    <a:pt x="383" y="1246"/>
                  </a:lnTo>
                  <a:lnTo>
                    <a:pt x="372" y="1261"/>
                  </a:lnTo>
                  <a:lnTo>
                    <a:pt x="360" y="1274"/>
                  </a:lnTo>
                  <a:lnTo>
                    <a:pt x="339" y="1286"/>
                  </a:lnTo>
                  <a:lnTo>
                    <a:pt x="322" y="1297"/>
                  </a:lnTo>
                  <a:lnTo>
                    <a:pt x="303" y="1307"/>
                  </a:lnTo>
                  <a:lnTo>
                    <a:pt x="286" y="1315"/>
                  </a:lnTo>
                  <a:lnTo>
                    <a:pt x="268" y="1321"/>
                  </a:lnTo>
                  <a:lnTo>
                    <a:pt x="253" y="1324"/>
                  </a:lnTo>
                  <a:lnTo>
                    <a:pt x="238" y="1326"/>
                  </a:lnTo>
                  <a:lnTo>
                    <a:pt x="222" y="1328"/>
                  </a:lnTo>
                  <a:lnTo>
                    <a:pt x="211" y="1328"/>
                  </a:lnTo>
                  <a:lnTo>
                    <a:pt x="199" y="1326"/>
                  </a:lnTo>
                  <a:lnTo>
                    <a:pt x="190" y="1324"/>
                  </a:lnTo>
                  <a:lnTo>
                    <a:pt x="178" y="1322"/>
                  </a:lnTo>
                  <a:lnTo>
                    <a:pt x="167" y="1319"/>
                  </a:lnTo>
                  <a:lnTo>
                    <a:pt x="155" y="1315"/>
                  </a:lnTo>
                  <a:lnTo>
                    <a:pt x="144" y="1309"/>
                  </a:lnTo>
                  <a:lnTo>
                    <a:pt x="134" y="1303"/>
                  </a:lnTo>
                  <a:lnTo>
                    <a:pt x="122" y="1296"/>
                  </a:lnTo>
                  <a:lnTo>
                    <a:pt x="111" y="1290"/>
                  </a:lnTo>
                  <a:lnTo>
                    <a:pt x="99" y="1280"/>
                  </a:lnTo>
                  <a:lnTo>
                    <a:pt x="90" y="1273"/>
                  </a:lnTo>
                  <a:lnTo>
                    <a:pt x="78" y="1263"/>
                  </a:lnTo>
                  <a:lnTo>
                    <a:pt x="67" y="1251"/>
                  </a:lnTo>
                  <a:lnTo>
                    <a:pt x="55" y="1240"/>
                  </a:lnTo>
                  <a:lnTo>
                    <a:pt x="46" y="1228"/>
                  </a:lnTo>
                  <a:lnTo>
                    <a:pt x="34" y="1207"/>
                  </a:lnTo>
                  <a:lnTo>
                    <a:pt x="25" y="1186"/>
                  </a:lnTo>
                  <a:lnTo>
                    <a:pt x="17" y="1165"/>
                  </a:lnTo>
                  <a:lnTo>
                    <a:pt x="11" y="1142"/>
                  </a:lnTo>
                  <a:lnTo>
                    <a:pt x="5" y="1119"/>
                  </a:lnTo>
                  <a:lnTo>
                    <a:pt x="1" y="1094"/>
                  </a:lnTo>
                  <a:lnTo>
                    <a:pt x="0" y="1069"/>
                  </a:lnTo>
                  <a:lnTo>
                    <a:pt x="0" y="1042"/>
                  </a:lnTo>
                  <a:lnTo>
                    <a:pt x="0" y="1015"/>
                  </a:lnTo>
                  <a:lnTo>
                    <a:pt x="3" y="990"/>
                  </a:lnTo>
                  <a:lnTo>
                    <a:pt x="7" y="967"/>
                  </a:lnTo>
                  <a:lnTo>
                    <a:pt x="13" y="946"/>
                  </a:lnTo>
                  <a:lnTo>
                    <a:pt x="21" y="925"/>
                  </a:lnTo>
                  <a:lnTo>
                    <a:pt x="30" y="906"/>
                  </a:lnTo>
                  <a:lnTo>
                    <a:pt x="40" y="887"/>
                  </a:lnTo>
                  <a:lnTo>
                    <a:pt x="51" y="869"/>
                  </a:lnTo>
                  <a:lnTo>
                    <a:pt x="61" y="858"/>
                  </a:lnTo>
                  <a:lnTo>
                    <a:pt x="71" y="844"/>
                  </a:lnTo>
                  <a:lnTo>
                    <a:pt x="80" y="831"/>
                  </a:lnTo>
                  <a:lnTo>
                    <a:pt x="90" y="816"/>
                  </a:lnTo>
                  <a:lnTo>
                    <a:pt x="99" y="800"/>
                  </a:lnTo>
                  <a:lnTo>
                    <a:pt x="109" y="785"/>
                  </a:lnTo>
                  <a:lnTo>
                    <a:pt x="119" y="768"/>
                  </a:lnTo>
                  <a:lnTo>
                    <a:pt x="130" y="750"/>
                  </a:lnTo>
                  <a:lnTo>
                    <a:pt x="140" y="731"/>
                  </a:lnTo>
                  <a:lnTo>
                    <a:pt x="149" y="712"/>
                  </a:lnTo>
                  <a:lnTo>
                    <a:pt x="161" y="693"/>
                  </a:lnTo>
                  <a:lnTo>
                    <a:pt x="170" y="672"/>
                  </a:lnTo>
                  <a:lnTo>
                    <a:pt x="182" y="651"/>
                  </a:lnTo>
                  <a:lnTo>
                    <a:pt x="193" y="628"/>
                  </a:lnTo>
                  <a:lnTo>
                    <a:pt x="203" y="605"/>
                  </a:lnTo>
                  <a:lnTo>
                    <a:pt x="215" y="580"/>
                  </a:lnTo>
                  <a:lnTo>
                    <a:pt x="226" y="557"/>
                  </a:lnTo>
                  <a:lnTo>
                    <a:pt x="238" y="530"/>
                  </a:lnTo>
                  <a:lnTo>
                    <a:pt x="249" y="505"/>
                  </a:lnTo>
                  <a:lnTo>
                    <a:pt x="261" y="478"/>
                  </a:lnTo>
                  <a:lnTo>
                    <a:pt x="274" y="449"/>
                  </a:lnTo>
                  <a:lnTo>
                    <a:pt x="286" y="420"/>
                  </a:lnTo>
                  <a:lnTo>
                    <a:pt x="297" y="391"/>
                  </a:lnTo>
                  <a:lnTo>
                    <a:pt x="309" y="361"/>
                  </a:lnTo>
                  <a:lnTo>
                    <a:pt x="322" y="330"/>
                  </a:lnTo>
                  <a:lnTo>
                    <a:pt x="334" y="299"/>
                  </a:lnTo>
                  <a:lnTo>
                    <a:pt x="347" y="267"/>
                  </a:lnTo>
                  <a:lnTo>
                    <a:pt x="360" y="232"/>
                  </a:lnTo>
                  <a:lnTo>
                    <a:pt x="372" y="199"/>
                  </a:lnTo>
                  <a:lnTo>
                    <a:pt x="385" y="165"/>
                  </a:lnTo>
                  <a:lnTo>
                    <a:pt x="399" y="128"/>
                  </a:lnTo>
                  <a:lnTo>
                    <a:pt x="412" y="92"/>
                  </a:lnTo>
                  <a:lnTo>
                    <a:pt x="414" y="80"/>
                  </a:lnTo>
                  <a:lnTo>
                    <a:pt x="418" y="71"/>
                  </a:lnTo>
                  <a:lnTo>
                    <a:pt x="420" y="61"/>
                  </a:lnTo>
                  <a:lnTo>
                    <a:pt x="424" y="52"/>
                  </a:lnTo>
                  <a:lnTo>
                    <a:pt x="428" y="44"/>
                  </a:lnTo>
                  <a:lnTo>
                    <a:pt x="431" y="36"/>
                  </a:lnTo>
                  <a:lnTo>
                    <a:pt x="435" y="29"/>
                  </a:lnTo>
                  <a:lnTo>
                    <a:pt x="441" y="23"/>
                  </a:lnTo>
                  <a:lnTo>
                    <a:pt x="445" y="17"/>
                  </a:lnTo>
                  <a:lnTo>
                    <a:pt x="451" y="13"/>
                  </a:lnTo>
                  <a:lnTo>
                    <a:pt x="455" y="8"/>
                  </a:lnTo>
                  <a:lnTo>
                    <a:pt x="460" y="6"/>
                  </a:lnTo>
                  <a:lnTo>
                    <a:pt x="466" y="2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356293" y="2995053"/>
              <a:ext cx="1491209" cy="336285"/>
            </a:xfrm>
            <a:custGeom>
              <a:avLst/>
              <a:gdLst>
                <a:gd name="T0" fmla="*/ 2147483647 w 4202"/>
                <a:gd name="T1" fmla="*/ 2147483647 h 1031"/>
                <a:gd name="T2" fmla="*/ 2147483647 w 4202"/>
                <a:gd name="T3" fmla="*/ 2147483647 h 1031"/>
                <a:gd name="T4" fmla="*/ 2147483647 w 4202"/>
                <a:gd name="T5" fmla="*/ 2147483647 h 1031"/>
                <a:gd name="T6" fmla="*/ 2147483647 w 4202"/>
                <a:gd name="T7" fmla="*/ 2147483647 h 1031"/>
                <a:gd name="T8" fmla="*/ 2147483647 w 4202"/>
                <a:gd name="T9" fmla="*/ 2147483647 h 1031"/>
                <a:gd name="T10" fmla="*/ 2147483647 w 4202"/>
                <a:gd name="T11" fmla="*/ 2147483647 h 1031"/>
                <a:gd name="T12" fmla="*/ 2147483647 w 4202"/>
                <a:gd name="T13" fmla="*/ 2147483647 h 1031"/>
                <a:gd name="T14" fmla="*/ 2147483647 w 4202"/>
                <a:gd name="T15" fmla="*/ 2147483647 h 1031"/>
                <a:gd name="T16" fmla="*/ 2147483647 w 4202"/>
                <a:gd name="T17" fmla="*/ 2147483647 h 1031"/>
                <a:gd name="T18" fmla="*/ 2147483647 w 4202"/>
                <a:gd name="T19" fmla="*/ 2147483647 h 1031"/>
                <a:gd name="T20" fmla="*/ 2147483647 w 4202"/>
                <a:gd name="T21" fmla="*/ 2147483647 h 1031"/>
                <a:gd name="T22" fmla="*/ 2147483647 w 4202"/>
                <a:gd name="T23" fmla="*/ 2147483647 h 1031"/>
                <a:gd name="T24" fmla="*/ 2147483647 w 4202"/>
                <a:gd name="T25" fmla="*/ 2147483647 h 1031"/>
                <a:gd name="T26" fmla="*/ 2147483647 w 4202"/>
                <a:gd name="T27" fmla="*/ 2147483647 h 1031"/>
                <a:gd name="T28" fmla="*/ 2147483647 w 4202"/>
                <a:gd name="T29" fmla="*/ 2147483647 h 1031"/>
                <a:gd name="T30" fmla="*/ 2147483647 w 4202"/>
                <a:gd name="T31" fmla="*/ 2147483647 h 1031"/>
                <a:gd name="T32" fmla="*/ 2147483647 w 4202"/>
                <a:gd name="T33" fmla="*/ 2147483647 h 1031"/>
                <a:gd name="T34" fmla="*/ 2147483647 w 4202"/>
                <a:gd name="T35" fmla="*/ 2147483647 h 1031"/>
                <a:gd name="T36" fmla="*/ 2147483647 w 4202"/>
                <a:gd name="T37" fmla="*/ 2147483647 h 1031"/>
                <a:gd name="T38" fmla="*/ 2147483647 w 4202"/>
                <a:gd name="T39" fmla="*/ 2147483647 h 1031"/>
                <a:gd name="T40" fmla="*/ 2147483647 w 4202"/>
                <a:gd name="T41" fmla="*/ 2147483647 h 1031"/>
                <a:gd name="T42" fmla="*/ 2147483647 w 4202"/>
                <a:gd name="T43" fmla="*/ 2147483647 h 1031"/>
                <a:gd name="T44" fmla="*/ 2147483647 w 4202"/>
                <a:gd name="T45" fmla="*/ 2147483647 h 1031"/>
                <a:gd name="T46" fmla="*/ 2147483647 w 4202"/>
                <a:gd name="T47" fmla="*/ 2147483647 h 1031"/>
                <a:gd name="T48" fmla="*/ 2147483647 w 4202"/>
                <a:gd name="T49" fmla="*/ 2147483647 h 1031"/>
                <a:gd name="T50" fmla="*/ 2147483647 w 4202"/>
                <a:gd name="T51" fmla="*/ 2147483647 h 1031"/>
                <a:gd name="T52" fmla="*/ 2147483647 w 4202"/>
                <a:gd name="T53" fmla="*/ 2147483647 h 1031"/>
                <a:gd name="T54" fmla="*/ 2147483647 w 4202"/>
                <a:gd name="T55" fmla="*/ 2147483647 h 1031"/>
                <a:gd name="T56" fmla="*/ 2147483647 w 4202"/>
                <a:gd name="T57" fmla="*/ 2147483647 h 1031"/>
                <a:gd name="T58" fmla="*/ 2147483647 w 4202"/>
                <a:gd name="T59" fmla="*/ 2147483647 h 1031"/>
                <a:gd name="T60" fmla="*/ 2147483647 w 4202"/>
                <a:gd name="T61" fmla="*/ 2147483647 h 1031"/>
                <a:gd name="T62" fmla="*/ 2147483647 w 4202"/>
                <a:gd name="T63" fmla="*/ 2147483647 h 1031"/>
                <a:gd name="T64" fmla="*/ 2147483647 w 4202"/>
                <a:gd name="T65" fmla="*/ 2147483647 h 1031"/>
                <a:gd name="T66" fmla="*/ 2147483647 w 4202"/>
                <a:gd name="T67" fmla="*/ 2147483647 h 1031"/>
                <a:gd name="T68" fmla="*/ 2147483647 w 4202"/>
                <a:gd name="T69" fmla="*/ 2147483647 h 1031"/>
                <a:gd name="T70" fmla="*/ 2147483647 w 4202"/>
                <a:gd name="T71" fmla="*/ 2147483647 h 1031"/>
                <a:gd name="T72" fmla="*/ 2147483647 w 4202"/>
                <a:gd name="T73" fmla="*/ 2147483647 h 1031"/>
                <a:gd name="T74" fmla="*/ 2147483647 w 4202"/>
                <a:gd name="T75" fmla="*/ 2147483647 h 1031"/>
                <a:gd name="T76" fmla="*/ 2147483647 w 4202"/>
                <a:gd name="T77" fmla="*/ 2147483647 h 1031"/>
                <a:gd name="T78" fmla="*/ 2147483647 w 4202"/>
                <a:gd name="T79" fmla="*/ 2147483647 h 1031"/>
                <a:gd name="T80" fmla="*/ 2147483647 w 4202"/>
                <a:gd name="T81" fmla="*/ 2147483647 h 1031"/>
                <a:gd name="T82" fmla="*/ 2147483647 w 4202"/>
                <a:gd name="T83" fmla="*/ 2147483647 h 1031"/>
                <a:gd name="T84" fmla="*/ 2147483647 w 4202"/>
                <a:gd name="T85" fmla="*/ 2147483647 h 1031"/>
                <a:gd name="T86" fmla="*/ 2147483647 w 4202"/>
                <a:gd name="T87" fmla="*/ 2147483647 h 1031"/>
                <a:gd name="T88" fmla="*/ 2147483647 w 4202"/>
                <a:gd name="T89" fmla="*/ 2147483647 h 1031"/>
                <a:gd name="T90" fmla="*/ 2147483647 w 4202"/>
                <a:gd name="T91" fmla="*/ 2147483647 h 1031"/>
                <a:gd name="T92" fmla="*/ 0 w 4202"/>
                <a:gd name="T93" fmla="*/ 2147483647 h 1031"/>
                <a:gd name="T94" fmla="*/ 2147483647 w 4202"/>
                <a:gd name="T95" fmla="*/ 2147483647 h 1031"/>
                <a:gd name="T96" fmla="*/ 2147483647 w 4202"/>
                <a:gd name="T97" fmla="*/ 2147483647 h 1031"/>
                <a:gd name="T98" fmla="*/ 2147483647 w 4202"/>
                <a:gd name="T99" fmla="*/ 2147483647 h 1031"/>
                <a:gd name="T100" fmla="*/ 2147483647 w 4202"/>
                <a:gd name="T101" fmla="*/ 2147483647 h 1031"/>
                <a:gd name="T102" fmla="*/ 2147483647 w 4202"/>
                <a:gd name="T103" fmla="*/ 2147483647 h 1031"/>
                <a:gd name="T104" fmla="*/ 2147483647 w 4202"/>
                <a:gd name="T105" fmla="*/ 2147483647 h 1031"/>
                <a:gd name="T106" fmla="*/ 2147483647 w 4202"/>
                <a:gd name="T107" fmla="*/ 2147483647 h 1031"/>
                <a:gd name="T108" fmla="*/ 2147483647 w 4202"/>
                <a:gd name="T109" fmla="*/ 2147483647 h 1031"/>
                <a:gd name="T110" fmla="*/ 2147483647 w 4202"/>
                <a:gd name="T111" fmla="*/ 2147483647 h 1031"/>
                <a:gd name="T112" fmla="*/ 2147483647 w 4202"/>
                <a:gd name="T113" fmla="*/ 2147483647 h 1031"/>
                <a:gd name="T114" fmla="*/ 2147483647 w 4202"/>
                <a:gd name="T115" fmla="*/ 2147483647 h 1031"/>
                <a:gd name="T116" fmla="*/ 2147483647 w 4202"/>
                <a:gd name="T117" fmla="*/ 0 h 10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02"/>
                <a:gd name="T178" fmla="*/ 0 h 1031"/>
                <a:gd name="T179" fmla="*/ 4202 w 4202"/>
                <a:gd name="T180" fmla="*/ 1031 h 10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02" h="1031">
                  <a:moveTo>
                    <a:pt x="3515" y="0"/>
                  </a:moveTo>
                  <a:lnTo>
                    <a:pt x="3529" y="0"/>
                  </a:lnTo>
                  <a:lnTo>
                    <a:pt x="3542" y="4"/>
                  </a:lnTo>
                  <a:lnTo>
                    <a:pt x="3559" y="8"/>
                  </a:lnTo>
                  <a:lnTo>
                    <a:pt x="3577" y="16"/>
                  </a:lnTo>
                  <a:lnTo>
                    <a:pt x="3594" y="23"/>
                  </a:lnTo>
                  <a:lnTo>
                    <a:pt x="3615" y="33"/>
                  </a:lnTo>
                  <a:lnTo>
                    <a:pt x="3636" y="44"/>
                  </a:lnTo>
                  <a:lnTo>
                    <a:pt x="3659" y="58"/>
                  </a:lnTo>
                  <a:lnTo>
                    <a:pt x="3682" y="73"/>
                  </a:lnTo>
                  <a:lnTo>
                    <a:pt x="3707" y="90"/>
                  </a:lnTo>
                  <a:lnTo>
                    <a:pt x="3734" y="110"/>
                  </a:lnTo>
                  <a:lnTo>
                    <a:pt x="3763" y="131"/>
                  </a:lnTo>
                  <a:lnTo>
                    <a:pt x="3792" y="154"/>
                  </a:lnTo>
                  <a:lnTo>
                    <a:pt x="3822" y="179"/>
                  </a:lnTo>
                  <a:lnTo>
                    <a:pt x="3855" y="204"/>
                  </a:lnTo>
                  <a:lnTo>
                    <a:pt x="3890" y="233"/>
                  </a:lnTo>
                  <a:lnTo>
                    <a:pt x="3909" y="250"/>
                  </a:lnTo>
                  <a:lnTo>
                    <a:pt x="3926" y="265"/>
                  </a:lnTo>
                  <a:lnTo>
                    <a:pt x="3945" y="282"/>
                  </a:lnTo>
                  <a:lnTo>
                    <a:pt x="3962" y="298"/>
                  </a:lnTo>
                  <a:lnTo>
                    <a:pt x="3978" y="313"/>
                  </a:lnTo>
                  <a:lnTo>
                    <a:pt x="3995" y="329"/>
                  </a:lnTo>
                  <a:lnTo>
                    <a:pt x="4010" y="344"/>
                  </a:lnTo>
                  <a:lnTo>
                    <a:pt x="4026" y="357"/>
                  </a:lnTo>
                  <a:lnTo>
                    <a:pt x="4039" y="373"/>
                  </a:lnTo>
                  <a:lnTo>
                    <a:pt x="4053" y="386"/>
                  </a:lnTo>
                  <a:lnTo>
                    <a:pt x="4066" y="400"/>
                  </a:lnTo>
                  <a:lnTo>
                    <a:pt x="4080" y="413"/>
                  </a:lnTo>
                  <a:lnTo>
                    <a:pt x="4091" y="426"/>
                  </a:lnTo>
                  <a:lnTo>
                    <a:pt x="4103" y="440"/>
                  </a:lnTo>
                  <a:lnTo>
                    <a:pt x="4114" y="451"/>
                  </a:lnTo>
                  <a:lnTo>
                    <a:pt x="4124" y="465"/>
                  </a:lnTo>
                  <a:lnTo>
                    <a:pt x="4133" y="476"/>
                  </a:lnTo>
                  <a:lnTo>
                    <a:pt x="4143" y="488"/>
                  </a:lnTo>
                  <a:lnTo>
                    <a:pt x="4151" y="499"/>
                  </a:lnTo>
                  <a:lnTo>
                    <a:pt x="4158" y="511"/>
                  </a:lnTo>
                  <a:lnTo>
                    <a:pt x="4166" y="520"/>
                  </a:lnTo>
                  <a:lnTo>
                    <a:pt x="4172" y="532"/>
                  </a:lnTo>
                  <a:lnTo>
                    <a:pt x="4177" y="542"/>
                  </a:lnTo>
                  <a:lnTo>
                    <a:pt x="4183" y="553"/>
                  </a:lnTo>
                  <a:lnTo>
                    <a:pt x="4187" y="563"/>
                  </a:lnTo>
                  <a:lnTo>
                    <a:pt x="4191" y="572"/>
                  </a:lnTo>
                  <a:lnTo>
                    <a:pt x="4195" y="582"/>
                  </a:lnTo>
                  <a:lnTo>
                    <a:pt x="4199" y="590"/>
                  </a:lnTo>
                  <a:lnTo>
                    <a:pt x="4201" y="599"/>
                  </a:lnTo>
                  <a:lnTo>
                    <a:pt x="4202" y="609"/>
                  </a:lnTo>
                  <a:lnTo>
                    <a:pt x="4202" y="616"/>
                  </a:lnTo>
                  <a:lnTo>
                    <a:pt x="4202" y="624"/>
                  </a:lnTo>
                  <a:lnTo>
                    <a:pt x="4202" y="634"/>
                  </a:lnTo>
                  <a:lnTo>
                    <a:pt x="4202" y="643"/>
                  </a:lnTo>
                  <a:lnTo>
                    <a:pt x="4201" y="651"/>
                  </a:lnTo>
                  <a:lnTo>
                    <a:pt x="4199" y="661"/>
                  </a:lnTo>
                  <a:lnTo>
                    <a:pt x="4197" y="668"/>
                  </a:lnTo>
                  <a:lnTo>
                    <a:pt x="4195" y="676"/>
                  </a:lnTo>
                  <a:lnTo>
                    <a:pt x="4191" y="684"/>
                  </a:lnTo>
                  <a:lnTo>
                    <a:pt x="4187" y="691"/>
                  </a:lnTo>
                  <a:lnTo>
                    <a:pt x="4183" y="697"/>
                  </a:lnTo>
                  <a:lnTo>
                    <a:pt x="4177" y="705"/>
                  </a:lnTo>
                  <a:lnTo>
                    <a:pt x="4172" y="711"/>
                  </a:lnTo>
                  <a:lnTo>
                    <a:pt x="4166" y="718"/>
                  </a:lnTo>
                  <a:lnTo>
                    <a:pt x="4160" y="724"/>
                  </a:lnTo>
                  <a:lnTo>
                    <a:pt x="4153" y="730"/>
                  </a:lnTo>
                  <a:lnTo>
                    <a:pt x="4147" y="735"/>
                  </a:lnTo>
                  <a:lnTo>
                    <a:pt x="4139" y="739"/>
                  </a:lnTo>
                  <a:lnTo>
                    <a:pt x="4129" y="745"/>
                  </a:lnTo>
                  <a:lnTo>
                    <a:pt x="4120" y="749"/>
                  </a:lnTo>
                  <a:lnTo>
                    <a:pt x="4112" y="755"/>
                  </a:lnTo>
                  <a:lnTo>
                    <a:pt x="4101" y="759"/>
                  </a:lnTo>
                  <a:lnTo>
                    <a:pt x="4091" y="762"/>
                  </a:lnTo>
                  <a:lnTo>
                    <a:pt x="4080" y="766"/>
                  </a:lnTo>
                  <a:lnTo>
                    <a:pt x="4068" y="770"/>
                  </a:lnTo>
                  <a:lnTo>
                    <a:pt x="4057" y="774"/>
                  </a:lnTo>
                  <a:lnTo>
                    <a:pt x="4043" y="776"/>
                  </a:lnTo>
                  <a:lnTo>
                    <a:pt x="4032" y="780"/>
                  </a:lnTo>
                  <a:lnTo>
                    <a:pt x="4016" y="782"/>
                  </a:lnTo>
                  <a:lnTo>
                    <a:pt x="4003" y="783"/>
                  </a:lnTo>
                  <a:lnTo>
                    <a:pt x="3987" y="785"/>
                  </a:lnTo>
                  <a:lnTo>
                    <a:pt x="3972" y="787"/>
                  </a:lnTo>
                  <a:lnTo>
                    <a:pt x="3957" y="789"/>
                  </a:lnTo>
                  <a:lnTo>
                    <a:pt x="3941" y="791"/>
                  </a:lnTo>
                  <a:lnTo>
                    <a:pt x="3891" y="799"/>
                  </a:lnTo>
                  <a:lnTo>
                    <a:pt x="3842" y="808"/>
                  </a:lnTo>
                  <a:lnTo>
                    <a:pt x="3792" y="818"/>
                  </a:lnTo>
                  <a:lnTo>
                    <a:pt x="3738" y="828"/>
                  </a:lnTo>
                  <a:lnTo>
                    <a:pt x="3684" y="839"/>
                  </a:lnTo>
                  <a:lnTo>
                    <a:pt x="3628" y="853"/>
                  </a:lnTo>
                  <a:lnTo>
                    <a:pt x="3573" y="866"/>
                  </a:lnTo>
                  <a:lnTo>
                    <a:pt x="3515" y="879"/>
                  </a:lnTo>
                  <a:lnTo>
                    <a:pt x="3456" y="895"/>
                  </a:lnTo>
                  <a:lnTo>
                    <a:pt x="3396" y="912"/>
                  </a:lnTo>
                  <a:lnTo>
                    <a:pt x="3335" y="929"/>
                  </a:lnTo>
                  <a:lnTo>
                    <a:pt x="3271" y="947"/>
                  </a:lnTo>
                  <a:lnTo>
                    <a:pt x="3208" y="966"/>
                  </a:lnTo>
                  <a:lnTo>
                    <a:pt x="3145" y="987"/>
                  </a:lnTo>
                  <a:lnTo>
                    <a:pt x="3078" y="1008"/>
                  </a:lnTo>
                  <a:lnTo>
                    <a:pt x="3012" y="1031"/>
                  </a:lnTo>
                  <a:lnTo>
                    <a:pt x="3001" y="1029"/>
                  </a:lnTo>
                  <a:lnTo>
                    <a:pt x="2991" y="1027"/>
                  </a:lnTo>
                  <a:lnTo>
                    <a:pt x="2982" y="1025"/>
                  </a:lnTo>
                  <a:lnTo>
                    <a:pt x="2976" y="1020"/>
                  </a:lnTo>
                  <a:lnTo>
                    <a:pt x="2972" y="1014"/>
                  </a:lnTo>
                  <a:lnTo>
                    <a:pt x="2968" y="1008"/>
                  </a:lnTo>
                  <a:lnTo>
                    <a:pt x="2966" y="998"/>
                  </a:lnTo>
                  <a:lnTo>
                    <a:pt x="2966" y="991"/>
                  </a:lnTo>
                  <a:lnTo>
                    <a:pt x="2989" y="958"/>
                  </a:lnTo>
                  <a:lnTo>
                    <a:pt x="3010" y="929"/>
                  </a:lnTo>
                  <a:lnTo>
                    <a:pt x="3033" y="899"/>
                  </a:lnTo>
                  <a:lnTo>
                    <a:pt x="3054" y="872"/>
                  </a:lnTo>
                  <a:lnTo>
                    <a:pt x="3076" y="843"/>
                  </a:lnTo>
                  <a:lnTo>
                    <a:pt x="3095" y="816"/>
                  </a:lnTo>
                  <a:lnTo>
                    <a:pt x="3114" y="789"/>
                  </a:lnTo>
                  <a:lnTo>
                    <a:pt x="3131" y="764"/>
                  </a:lnTo>
                  <a:lnTo>
                    <a:pt x="3150" y="741"/>
                  </a:lnTo>
                  <a:lnTo>
                    <a:pt x="3166" y="716"/>
                  </a:lnTo>
                  <a:lnTo>
                    <a:pt x="3183" y="693"/>
                  </a:lnTo>
                  <a:lnTo>
                    <a:pt x="3198" y="672"/>
                  </a:lnTo>
                  <a:lnTo>
                    <a:pt x="3214" y="651"/>
                  </a:lnTo>
                  <a:lnTo>
                    <a:pt x="3227" y="630"/>
                  </a:lnTo>
                  <a:lnTo>
                    <a:pt x="3241" y="611"/>
                  </a:lnTo>
                  <a:lnTo>
                    <a:pt x="3252" y="592"/>
                  </a:lnTo>
                  <a:lnTo>
                    <a:pt x="3266" y="572"/>
                  </a:lnTo>
                  <a:lnTo>
                    <a:pt x="3275" y="555"/>
                  </a:lnTo>
                  <a:lnTo>
                    <a:pt x="3287" y="540"/>
                  </a:lnTo>
                  <a:lnTo>
                    <a:pt x="3296" y="524"/>
                  </a:lnTo>
                  <a:lnTo>
                    <a:pt x="3304" y="509"/>
                  </a:lnTo>
                  <a:lnTo>
                    <a:pt x="3314" y="496"/>
                  </a:lnTo>
                  <a:lnTo>
                    <a:pt x="3319" y="482"/>
                  </a:lnTo>
                  <a:lnTo>
                    <a:pt x="3327" y="469"/>
                  </a:lnTo>
                  <a:lnTo>
                    <a:pt x="3333" y="457"/>
                  </a:lnTo>
                  <a:lnTo>
                    <a:pt x="3337" y="448"/>
                  </a:lnTo>
                  <a:lnTo>
                    <a:pt x="3342" y="436"/>
                  </a:lnTo>
                  <a:lnTo>
                    <a:pt x="3346" y="428"/>
                  </a:lnTo>
                  <a:lnTo>
                    <a:pt x="3348" y="419"/>
                  </a:lnTo>
                  <a:lnTo>
                    <a:pt x="3350" y="411"/>
                  </a:lnTo>
                  <a:lnTo>
                    <a:pt x="3352" y="405"/>
                  </a:lnTo>
                  <a:lnTo>
                    <a:pt x="3352" y="400"/>
                  </a:lnTo>
                  <a:lnTo>
                    <a:pt x="3350" y="392"/>
                  </a:lnTo>
                  <a:lnTo>
                    <a:pt x="3350" y="386"/>
                  </a:lnTo>
                  <a:lnTo>
                    <a:pt x="3346" y="382"/>
                  </a:lnTo>
                  <a:lnTo>
                    <a:pt x="3342" y="377"/>
                  </a:lnTo>
                  <a:lnTo>
                    <a:pt x="3339" y="371"/>
                  </a:lnTo>
                  <a:lnTo>
                    <a:pt x="3333" y="367"/>
                  </a:lnTo>
                  <a:lnTo>
                    <a:pt x="3325" y="363"/>
                  </a:lnTo>
                  <a:lnTo>
                    <a:pt x="3317" y="359"/>
                  </a:lnTo>
                  <a:lnTo>
                    <a:pt x="3310" y="357"/>
                  </a:lnTo>
                  <a:lnTo>
                    <a:pt x="3300" y="353"/>
                  </a:lnTo>
                  <a:lnTo>
                    <a:pt x="3289" y="352"/>
                  </a:lnTo>
                  <a:lnTo>
                    <a:pt x="3277" y="350"/>
                  </a:lnTo>
                  <a:lnTo>
                    <a:pt x="3264" y="348"/>
                  </a:lnTo>
                  <a:lnTo>
                    <a:pt x="3250" y="346"/>
                  </a:lnTo>
                  <a:lnTo>
                    <a:pt x="3237" y="346"/>
                  </a:lnTo>
                  <a:lnTo>
                    <a:pt x="3221" y="346"/>
                  </a:lnTo>
                  <a:lnTo>
                    <a:pt x="3162" y="348"/>
                  </a:lnTo>
                  <a:lnTo>
                    <a:pt x="3101" y="350"/>
                  </a:lnTo>
                  <a:lnTo>
                    <a:pt x="3039" y="352"/>
                  </a:lnTo>
                  <a:lnTo>
                    <a:pt x="2976" y="355"/>
                  </a:lnTo>
                  <a:lnTo>
                    <a:pt x="2911" y="359"/>
                  </a:lnTo>
                  <a:lnTo>
                    <a:pt x="2843" y="363"/>
                  </a:lnTo>
                  <a:lnTo>
                    <a:pt x="2776" y="369"/>
                  </a:lnTo>
                  <a:lnTo>
                    <a:pt x="2707" y="375"/>
                  </a:lnTo>
                  <a:lnTo>
                    <a:pt x="2636" y="380"/>
                  </a:lnTo>
                  <a:lnTo>
                    <a:pt x="2563" y="386"/>
                  </a:lnTo>
                  <a:lnTo>
                    <a:pt x="2488" y="394"/>
                  </a:lnTo>
                  <a:lnTo>
                    <a:pt x="2413" y="401"/>
                  </a:lnTo>
                  <a:lnTo>
                    <a:pt x="2337" y="411"/>
                  </a:lnTo>
                  <a:lnTo>
                    <a:pt x="2258" y="421"/>
                  </a:lnTo>
                  <a:lnTo>
                    <a:pt x="2177" y="430"/>
                  </a:lnTo>
                  <a:lnTo>
                    <a:pt x="2097" y="440"/>
                  </a:lnTo>
                  <a:lnTo>
                    <a:pt x="2014" y="451"/>
                  </a:lnTo>
                  <a:lnTo>
                    <a:pt x="1930" y="463"/>
                  </a:lnTo>
                  <a:lnTo>
                    <a:pt x="1843" y="474"/>
                  </a:lnTo>
                  <a:lnTo>
                    <a:pt x="1757" y="488"/>
                  </a:lnTo>
                  <a:lnTo>
                    <a:pt x="1669" y="501"/>
                  </a:lnTo>
                  <a:lnTo>
                    <a:pt x="1578" y="515"/>
                  </a:lnTo>
                  <a:lnTo>
                    <a:pt x="1486" y="530"/>
                  </a:lnTo>
                  <a:lnTo>
                    <a:pt x="1392" y="545"/>
                  </a:lnTo>
                  <a:lnTo>
                    <a:pt x="1298" y="561"/>
                  </a:lnTo>
                  <a:lnTo>
                    <a:pt x="1202" y="578"/>
                  </a:lnTo>
                  <a:lnTo>
                    <a:pt x="1104" y="595"/>
                  </a:lnTo>
                  <a:lnTo>
                    <a:pt x="1006" y="613"/>
                  </a:lnTo>
                  <a:lnTo>
                    <a:pt x="904" y="632"/>
                  </a:lnTo>
                  <a:lnTo>
                    <a:pt x="803" y="651"/>
                  </a:lnTo>
                  <a:lnTo>
                    <a:pt x="701" y="670"/>
                  </a:lnTo>
                  <a:lnTo>
                    <a:pt x="595" y="691"/>
                  </a:lnTo>
                  <a:lnTo>
                    <a:pt x="578" y="693"/>
                  </a:lnTo>
                  <a:lnTo>
                    <a:pt x="563" y="695"/>
                  </a:lnTo>
                  <a:lnTo>
                    <a:pt x="547" y="699"/>
                  </a:lnTo>
                  <a:lnTo>
                    <a:pt x="534" y="701"/>
                  </a:lnTo>
                  <a:lnTo>
                    <a:pt x="521" y="701"/>
                  </a:lnTo>
                  <a:lnTo>
                    <a:pt x="509" y="703"/>
                  </a:lnTo>
                  <a:lnTo>
                    <a:pt x="498" y="705"/>
                  </a:lnTo>
                  <a:lnTo>
                    <a:pt x="486" y="707"/>
                  </a:lnTo>
                  <a:lnTo>
                    <a:pt x="476" y="707"/>
                  </a:lnTo>
                  <a:lnTo>
                    <a:pt x="469" y="709"/>
                  </a:lnTo>
                  <a:lnTo>
                    <a:pt x="459" y="709"/>
                  </a:lnTo>
                  <a:lnTo>
                    <a:pt x="453" y="711"/>
                  </a:lnTo>
                  <a:lnTo>
                    <a:pt x="446" y="711"/>
                  </a:lnTo>
                  <a:lnTo>
                    <a:pt x="440" y="711"/>
                  </a:lnTo>
                  <a:lnTo>
                    <a:pt x="436" y="711"/>
                  </a:lnTo>
                  <a:lnTo>
                    <a:pt x="432" y="711"/>
                  </a:lnTo>
                  <a:lnTo>
                    <a:pt x="407" y="711"/>
                  </a:lnTo>
                  <a:lnTo>
                    <a:pt x="382" y="709"/>
                  </a:lnTo>
                  <a:lnTo>
                    <a:pt x="357" y="707"/>
                  </a:lnTo>
                  <a:lnTo>
                    <a:pt x="334" y="705"/>
                  </a:lnTo>
                  <a:lnTo>
                    <a:pt x="313" y="701"/>
                  </a:lnTo>
                  <a:lnTo>
                    <a:pt x="290" y="697"/>
                  </a:lnTo>
                  <a:lnTo>
                    <a:pt x="271" y="693"/>
                  </a:lnTo>
                  <a:lnTo>
                    <a:pt x="250" y="687"/>
                  </a:lnTo>
                  <a:lnTo>
                    <a:pt x="233" y="682"/>
                  </a:lnTo>
                  <a:lnTo>
                    <a:pt x="213" y="674"/>
                  </a:lnTo>
                  <a:lnTo>
                    <a:pt x="196" y="666"/>
                  </a:lnTo>
                  <a:lnTo>
                    <a:pt x="181" y="659"/>
                  </a:lnTo>
                  <a:lnTo>
                    <a:pt x="165" y="649"/>
                  </a:lnTo>
                  <a:lnTo>
                    <a:pt x="150" y="639"/>
                  </a:lnTo>
                  <a:lnTo>
                    <a:pt x="137" y="630"/>
                  </a:lnTo>
                  <a:lnTo>
                    <a:pt x="125" y="618"/>
                  </a:lnTo>
                  <a:lnTo>
                    <a:pt x="110" y="605"/>
                  </a:lnTo>
                  <a:lnTo>
                    <a:pt x="94" y="593"/>
                  </a:lnTo>
                  <a:lnTo>
                    <a:pt x="81" y="582"/>
                  </a:lnTo>
                  <a:lnTo>
                    <a:pt x="69" y="570"/>
                  </a:lnTo>
                  <a:lnTo>
                    <a:pt x="58" y="559"/>
                  </a:lnTo>
                  <a:lnTo>
                    <a:pt x="48" y="549"/>
                  </a:lnTo>
                  <a:lnTo>
                    <a:pt x="39" y="538"/>
                  </a:lnTo>
                  <a:lnTo>
                    <a:pt x="31" y="528"/>
                  </a:lnTo>
                  <a:lnTo>
                    <a:pt x="23" y="519"/>
                  </a:lnTo>
                  <a:lnTo>
                    <a:pt x="18" y="511"/>
                  </a:lnTo>
                  <a:lnTo>
                    <a:pt x="12" y="501"/>
                  </a:lnTo>
                  <a:lnTo>
                    <a:pt x="8" y="494"/>
                  </a:lnTo>
                  <a:lnTo>
                    <a:pt x="4" y="486"/>
                  </a:lnTo>
                  <a:lnTo>
                    <a:pt x="2" y="478"/>
                  </a:lnTo>
                  <a:lnTo>
                    <a:pt x="0" y="472"/>
                  </a:lnTo>
                  <a:lnTo>
                    <a:pt x="0" y="465"/>
                  </a:lnTo>
                  <a:lnTo>
                    <a:pt x="0" y="459"/>
                  </a:lnTo>
                  <a:lnTo>
                    <a:pt x="0" y="453"/>
                  </a:lnTo>
                  <a:lnTo>
                    <a:pt x="2" y="448"/>
                  </a:lnTo>
                  <a:lnTo>
                    <a:pt x="4" y="442"/>
                  </a:lnTo>
                  <a:lnTo>
                    <a:pt x="8" y="436"/>
                  </a:lnTo>
                  <a:lnTo>
                    <a:pt x="10" y="432"/>
                  </a:lnTo>
                  <a:lnTo>
                    <a:pt x="16" y="426"/>
                  </a:lnTo>
                  <a:lnTo>
                    <a:pt x="20" y="423"/>
                  </a:lnTo>
                  <a:lnTo>
                    <a:pt x="25" y="419"/>
                  </a:lnTo>
                  <a:lnTo>
                    <a:pt x="31" y="415"/>
                  </a:lnTo>
                  <a:lnTo>
                    <a:pt x="37" y="411"/>
                  </a:lnTo>
                  <a:lnTo>
                    <a:pt x="45" y="407"/>
                  </a:lnTo>
                  <a:lnTo>
                    <a:pt x="52" y="405"/>
                  </a:lnTo>
                  <a:lnTo>
                    <a:pt x="60" y="401"/>
                  </a:lnTo>
                  <a:lnTo>
                    <a:pt x="69" y="400"/>
                  </a:lnTo>
                  <a:lnTo>
                    <a:pt x="79" y="400"/>
                  </a:lnTo>
                  <a:lnTo>
                    <a:pt x="81" y="400"/>
                  </a:lnTo>
                  <a:lnTo>
                    <a:pt x="85" y="400"/>
                  </a:lnTo>
                  <a:lnTo>
                    <a:pt x="92" y="400"/>
                  </a:lnTo>
                  <a:lnTo>
                    <a:pt x="98" y="400"/>
                  </a:lnTo>
                  <a:lnTo>
                    <a:pt x="108" y="400"/>
                  </a:lnTo>
                  <a:lnTo>
                    <a:pt x="119" y="400"/>
                  </a:lnTo>
                  <a:lnTo>
                    <a:pt x="131" y="400"/>
                  </a:lnTo>
                  <a:lnTo>
                    <a:pt x="146" y="400"/>
                  </a:lnTo>
                  <a:lnTo>
                    <a:pt x="162" y="400"/>
                  </a:lnTo>
                  <a:lnTo>
                    <a:pt x="179" y="400"/>
                  </a:lnTo>
                  <a:lnTo>
                    <a:pt x="196" y="400"/>
                  </a:lnTo>
                  <a:lnTo>
                    <a:pt x="217" y="400"/>
                  </a:lnTo>
                  <a:lnTo>
                    <a:pt x="238" y="400"/>
                  </a:lnTo>
                  <a:lnTo>
                    <a:pt x="263" y="400"/>
                  </a:lnTo>
                  <a:lnTo>
                    <a:pt x="288" y="400"/>
                  </a:lnTo>
                  <a:lnTo>
                    <a:pt x="448" y="394"/>
                  </a:lnTo>
                  <a:lnTo>
                    <a:pt x="611" y="386"/>
                  </a:lnTo>
                  <a:lnTo>
                    <a:pt x="778" y="377"/>
                  </a:lnTo>
                  <a:lnTo>
                    <a:pt x="947" y="365"/>
                  </a:lnTo>
                  <a:lnTo>
                    <a:pt x="1119" y="352"/>
                  </a:lnTo>
                  <a:lnTo>
                    <a:pt x="1296" y="336"/>
                  </a:lnTo>
                  <a:lnTo>
                    <a:pt x="1477" y="317"/>
                  </a:lnTo>
                  <a:lnTo>
                    <a:pt x="1659" y="298"/>
                  </a:lnTo>
                  <a:lnTo>
                    <a:pt x="1845" y="275"/>
                  </a:lnTo>
                  <a:lnTo>
                    <a:pt x="2035" y="250"/>
                  </a:lnTo>
                  <a:lnTo>
                    <a:pt x="2229" y="223"/>
                  </a:lnTo>
                  <a:lnTo>
                    <a:pt x="2425" y="192"/>
                  </a:lnTo>
                  <a:lnTo>
                    <a:pt x="2626" y="162"/>
                  </a:lnTo>
                  <a:lnTo>
                    <a:pt x="2830" y="127"/>
                  </a:lnTo>
                  <a:lnTo>
                    <a:pt x="3037" y="90"/>
                  </a:lnTo>
                  <a:lnTo>
                    <a:pt x="3246" y="54"/>
                  </a:lnTo>
                  <a:lnTo>
                    <a:pt x="3271" y="46"/>
                  </a:lnTo>
                  <a:lnTo>
                    <a:pt x="3296" y="41"/>
                  </a:lnTo>
                  <a:lnTo>
                    <a:pt x="3319" y="35"/>
                  </a:lnTo>
                  <a:lnTo>
                    <a:pt x="3341" y="31"/>
                  </a:lnTo>
                  <a:lnTo>
                    <a:pt x="3362" y="25"/>
                  </a:lnTo>
                  <a:lnTo>
                    <a:pt x="3381" y="21"/>
                  </a:lnTo>
                  <a:lnTo>
                    <a:pt x="3398" y="18"/>
                  </a:lnTo>
                  <a:lnTo>
                    <a:pt x="3415" y="14"/>
                  </a:lnTo>
                  <a:lnTo>
                    <a:pt x="3431" y="12"/>
                  </a:lnTo>
                  <a:lnTo>
                    <a:pt x="3446" y="8"/>
                  </a:lnTo>
                  <a:lnTo>
                    <a:pt x="3460" y="6"/>
                  </a:lnTo>
                  <a:lnTo>
                    <a:pt x="3473" y="4"/>
                  </a:lnTo>
                  <a:lnTo>
                    <a:pt x="3484" y="2"/>
                  </a:lnTo>
                  <a:lnTo>
                    <a:pt x="3496" y="0"/>
                  </a:lnTo>
                  <a:lnTo>
                    <a:pt x="3506" y="0"/>
                  </a:lnTo>
                  <a:lnTo>
                    <a:pt x="35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0" y="1861790"/>
            <a:ext cx="1905000" cy="807084"/>
            <a:chOff x="2438400" y="1861790"/>
            <a:chExt cx="1905000" cy="807084"/>
          </a:xfrm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2438400" y="1861790"/>
              <a:ext cx="761574" cy="745704"/>
            </a:xfrm>
            <a:custGeom>
              <a:avLst/>
              <a:gdLst>
                <a:gd name="T0" fmla="*/ 2147483647 w 2146"/>
                <a:gd name="T1" fmla="*/ 2147483647 h 2285"/>
                <a:gd name="T2" fmla="*/ 2147483647 w 2146"/>
                <a:gd name="T3" fmla="*/ 2147483647 h 2285"/>
                <a:gd name="T4" fmla="*/ 2147483647 w 2146"/>
                <a:gd name="T5" fmla="*/ 2147483647 h 2285"/>
                <a:gd name="T6" fmla="*/ 2147483647 w 2146"/>
                <a:gd name="T7" fmla="*/ 2147483647 h 2285"/>
                <a:gd name="T8" fmla="*/ 2147483647 w 2146"/>
                <a:gd name="T9" fmla="*/ 2147483647 h 2285"/>
                <a:gd name="T10" fmla="*/ 2147483647 w 2146"/>
                <a:gd name="T11" fmla="*/ 2147483647 h 2285"/>
                <a:gd name="T12" fmla="*/ 2147483647 w 2146"/>
                <a:gd name="T13" fmla="*/ 2147483647 h 2285"/>
                <a:gd name="T14" fmla="*/ 2147483647 w 2146"/>
                <a:gd name="T15" fmla="*/ 2147483647 h 2285"/>
                <a:gd name="T16" fmla="*/ 2147483647 w 2146"/>
                <a:gd name="T17" fmla="*/ 2147483647 h 2285"/>
                <a:gd name="T18" fmla="*/ 2147483647 w 2146"/>
                <a:gd name="T19" fmla="*/ 2147483647 h 2285"/>
                <a:gd name="T20" fmla="*/ 2147483647 w 2146"/>
                <a:gd name="T21" fmla="*/ 2147483647 h 2285"/>
                <a:gd name="T22" fmla="*/ 2147483647 w 2146"/>
                <a:gd name="T23" fmla="*/ 2147483647 h 2285"/>
                <a:gd name="T24" fmla="*/ 2147483647 w 2146"/>
                <a:gd name="T25" fmla="*/ 2147483647 h 2285"/>
                <a:gd name="T26" fmla="*/ 2147483647 w 2146"/>
                <a:gd name="T27" fmla="*/ 2147483647 h 2285"/>
                <a:gd name="T28" fmla="*/ 2147483647 w 2146"/>
                <a:gd name="T29" fmla="*/ 2147483647 h 2285"/>
                <a:gd name="T30" fmla="*/ 2147483647 w 2146"/>
                <a:gd name="T31" fmla="*/ 2147483647 h 2285"/>
                <a:gd name="T32" fmla="*/ 2147483647 w 2146"/>
                <a:gd name="T33" fmla="*/ 2147483647 h 2285"/>
                <a:gd name="T34" fmla="*/ 2147483647 w 2146"/>
                <a:gd name="T35" fmla="*/ 2147483647 h 2285"/>
                <a:gd name="T36" fmla="*/ 2147483647 w 2146"/>
                <a:gd name="T37" fmla="*/ 2147483647 h 2285"/>
                <a:gd name="T38" fmla="*/ 2147483647 w 2146"/>
                <a:gd name="T39" fmla="*/ 2147483647 h 2285"/>
                <a:gd name="T40" fmla="*/ 2147483647 w 2146"/>
                <a:gd name="T41" fmla="*/ 2147483647 h 2285"/>
                <a:gd name="T42" fmla="*/ 2147483647 w 2146"/>
                <a:gd name="T43" fmla="*/ 2147483647 h 2285"/>
                <a:gd name="T44" fmla="*/ 2147483647 w 2146"/>
                <a:gd name="T45" fmla="*/ 2147483647 h 2285"/>
                <a:gd name="T46" fmla="*/ 2147483647 w 2146"/>
                <a:gd name="T47" fmla="*/ 2147483647 h 2285"/>
                <a:gd name="T48" fmla="*/ 2147483647 w 2146"/>
                <a:gd name="T49" fmla="*/ 2147483647 h 2285"/>
                <a:gd name="T50" fmla="*/ 2147483647 w 2146"/>
                <a:gd name="T51" fmla="*/ 2147483647 h 2285"/>
                <a:gd name="T52" fmla="*/ 2147483647 w 2146"/>
                <a:gd name="T53" fmla="*/ 2147483647 h 2285"/>
                <a:gd name="T54" fmla="*/ 2147483647 w 2146"/>
                <a:gd name="T55" fmla="*/ 2147483647 h 2285"/>
                <a:gd name="T56" fmla="*/ 0 w 2146"/>
                <a:gd name="T57" fmla="*/ 2147483647 h 2285"/>
                <a:gd name="T58" fmla="*/ 2147483647 w 2146"/>
                <a:gd name="T59" fmla="*/ 2147483647 h 2285"/>
                <a:gd name="T60" fmla="*/ 2147483647 w 2146"/>
                <a:gd name="T61" fmla="*/ 2147483647 h 2285"/>
                <a:gd name="T62" fmla="*/ 2147483647 w 2146"/>
                <a:gd name="T63" fmla="*/ 2147483647 h 2285"/>
                <a:gd name="T64" fmla="*/ 2147483647 w 2146"/>
                <a:gd name="T65" fmla="*/ 2147483647 h 2285"/>
                <a:gd name="T66" fmla="*/ 2147483647 w 2146"/>
                <a:gd name="T67" fmla="*/ 2147483647 h 2285"/>
                <a:gd name="T68" fmla="*/ 2147483647 w 2146"/>
                <a:gd name="T69" fmla="*/ 2147483647 h 2285"/>
                <a:gd name="T70" fmla="*/ 2147483647 w 2146"/>
                <a:gd name="T71" fmla="*/ 2147483647 h 2285"/>
                <a:gd name="T72" fmla="*/ 2147483647 w 2146"/>
                <a:gd name="T73" fmla="*/ 2147483647 h 2285"/>
                <a:gd name="T74" fmla="*/ 2147483647 w 2146"/>
                <a:gd name="T75" fmla="*/ 2147483647 h 2285"/>
                <a:gd name="T76" fmla="*/ 2147483647 w 2146"/>
                <a:gd name="T77" fmla="*/ 2147483647 h 2285"/>
                <a:gd name="T78" fmla="*/ 2147483647 w 2146"/>
                <a:gd name="T79" fmla="*/ 2147483647 h 2285"/>
                <a:gd name="T80" fmla="*/ 2147483647 w 2146"/>
                <a:gd name="T81" fmla="*/ 2147483647 h 2285"/>
                <a:gd name="T82" fmla="*/ 2147483647 w 2146"/>
                <a:gd name="T83" fmla="*/ 2147483647 h 2285"/>
                <a:gd name="T84" fmla="*/ 2147483647 w 2146"/>
                <a:gd name="T85" fmla="*/ 2147483647 h 2285"/>
                <a:gd name="T86" fmla="*/ 2147483647 w 2146"/>
                <a:gd name="T87" fmla="*/ 2147483647 h 2285"/>
                <a:gd name="T88" fmla="*/ 2147483647 w 2146"/>
                <a:gd name="T89" fmla="*/ 2147483647 h 2285"/>
                <a:gd name="T90" fmla="*/ 2147483647 w 2146"/>
                <a:gd name="T91" fmla="*/ 2147483647 h 2285"/>
                <a:gd name="T92" fmla="*/ 2147483647 w 2146"/>
                <a:gd name="T93" fmla="*/ 2147483647 h 2285"/>
                <a:gd name="T94" fmla="*/ 2147483647 w 2146"/>
                <a:gd name="T95" fmla="*/ 2147483647 h 2285"/>
                <a:gd name="T96" fmla="*/ 2147483647 w 2146"/>
                <a:gd name="T97" fmla="*/ 2147483647 h 2285"/>
                <a:gd name="T98" fmla="*/ 2147483647 w 2146"/>
                <a:gd name="T99" fmla="*/ 2147483647 h 2285"/>
                <a:gd name="T100" fmla="*/ 2147483647 w 2146"/>
                <a:gd name="T101" fmla="*/ 2147483647 h 2285"/>
                <a:gd name="T102" fmla="*/ 2147483647 w 2146"/>
                <a:gd name="T103" fmla="*/ 2147483647 h 2285"/>
                <a:gd name="T104" fmla="*/ 2147483647 w 2146"/>
                <a:gd name="T105" fmla="*/ 2147483647 h 2285"/>
                <a:gd name="T106" fmla="*/ 2147483647 w 2146"/>
                <a:gd name="T107" fmla="*/ 2147483647 h 22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46"/>
                <a:gd name="T163" fmla="*/ 0 h 2285"/>
                <a:gd name="T164" fmla="*/ 2146 w 2146"/>
                <a:gd name="T165" fmla="*/ 2285 h 22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46" h="2285">
                  <a:moveTo>
                    <a:pt x="1747" y="0"/>
                  </a:moveTo>
                  <a:lnTo>
                    <a:pt x="1758" y="0"/>
                  </a:lnTo>
                  <a:lnTo>
                    <a:pt x="1770" y="2"/>
                  </a:lnTo>
                  <a:lnTo>
                    <a:pt x="1783" y="4"/>
                  </a:lnTo>
                  <a:lnTo>
                    <a:pt x="1797" y="10"/>
                  </a:lnTo>
                  <a:lnTo>
                    <a:pt x="1810" y="16"/>
                  </a:lnTo>
                  <a:lnTo>
                    <a:pt x="1825" y="22"/>
                  </a:lnTo>
                  <a:lnTo>
                    <a:pt x="1841" y="31"/>
                  </a:lnTo>
                  <a:lnTo>
                    <a:pt x="1858" y="41"/>
                  </a:lnTo>
                  <a:lnTo>
                    <a:pt x="1873" y="50"/>
                  </a:lnTo>
                  <a:lnTo>
                    <a:pt x="1893" y="64"/>
                  </a:lnTo>
                  <a:lnTo>
                    <a:pt x="1910" y="77"/>
                  </a:lnTo>
                  <a:lnTo>
                    <a:pt x="1929" y="93"/>
                  </a:lnTo>
                  <a:lnTo>
                    <a:pt x="1950" y="108"/>
                  </a:lnTo>
                  <a:lnTo>
                    <a:pt x="1971" y="125"/>
                  </a:lnTo>
                  <a:lnTo>
                    <a:pt x="1992" y="144"/>
                  </a:lnTo>
                  <a:lnTo>
                    <a:pt x="2015" y="166"/>
                  </a:lnTo>
                  <a:lnTo>
                    <a:pt x="2031" y="183"/>
                  </a:lnTo>
                  <a:lnTo>
                    <a:pt x="2046" y="200"/>
                  </a:lnTo>
                  <a:lnTo>
                    <a:pt x="2060" y="217"/>
                  </a:lnTo>
                  <a:lnTo>
                    <a:pt x="2071" y="233"/>
                  </a:lnTo>
                  <a:lnTo>
                    <a:pt x="2083" y="250"/>
                  </a:lnTo>
                  <a:lnTo>
                    <a:pt x="2094" y="265"/>
                  </a:lnTo>
                  <a:lnTo>
                    <a:pt x="2104" y="281"/>
                  </a:lnTo>
                  <a:lnTo>
                    <a:pt x="2113" y="296"/>
                  </a:lnTo>
                  <a:lnTo>
                    <a:pt x="2121" y="311"/>
                  </a:lnTo>
                  <a:lnTo>
                    <a:pt x="2127" y="327"/>
                  </a:lnTo>
                  <a:lnTo>
                    <a:pt x="2132" y="342"/>
                  </a:lnTo>
                  <a:lnTo>
                    <a:pt x="2138" y="356"/>
                  </a:lnTo>
                  <a:lnTo>
                    <a:pt x="2142" y="371"/>
                  </a:lnTo>
                  <a:lnTo>
                    <a:pt x="2144" y="384"/>
                  </a:lnTo>
                  <a:lnTo>
                    <a:pt x="2146" y="398"/>
                  </a:lnTo>
                  <a:lnTo>
                    <a:pt x="2146" y="411"/>
                  </a:lnTo>
                  <a:lnTo>
                    <a:pt x="2146" y="427"/>
                  </a:lnTo>
                  <a:lnTo>
                    <a:pt x="2144" y="442"/>
                  </a:lnTo>
                  <a:lnTo>
                    <a:pt x="2142" y="457"/>
                  </a:lnTo>
                  <a:lnTo>
                    <a:pt x="2138" y="471"/>
                  </a:lnTo>
                  <a:lnTo>
                    <a:pt x="2132" y="486"/>
                  </a:lnTo>
                  <a:lnTo>
                    <a:pt x="2127" y="502"/>
                  </a:lnTo>
                  <a:lnTo>
                    <a:pt x="2121" y="517"/>
                  </a:lnTo>
                  <a:lnTo>
                    <a:pt x="2113" y="532"/>
                  </a:lnTo>
                  <a:lnTo>
                    <a:pt x="2098" y="549"/>
                  </a:lnTo>
                  <a:lnTo>
                    <a:pt x="2083" y="569"/>
                  </a:lnTo>
                  <a:lnTo>
                    <a:pt x="2067" y="590"/>
                  </a:lnTo>
                  <a:lnTo>
                    <a:pt x="2050" y="611"/>
                  </a:lnTo>
                  <a:lnTo>
                    <a:pt x="2031" y="636"/>
                  </a:lnTo>
                  <a:lnTo>
                    <a:pt x="2012" y="661"/>
                  </a:lnTo>
                  <a:lnTo>
                    <a:pt x="2002" y="674"/>
                  </a:lnTo>
                  <a:lnTo>
                    <a:pt x="1990" y="688"/>
                  </a:lnTo>
                  <a:lnTo>
                    <a:pt x="1981" y="703"/>
                  </a:lnTo>
                  <a:lnTo>
                    <a:pt x="1969" y="718"/>
                  </a:lnTo>
                  <a:lnTo>
                    <a:pt x="1944" y="772"/>
                  </a:lnTo>
                  <a:lnTo>
                    <a:pt x="1919" y="826"/>
                  </a:lnTo>
                  <a:lnTo>
                    <a:pt x="1893" y="878"/>
                  </a:lnTo>
                  <a:lnTo>
                    <a:pt x="1864" y="932"/>
                  </a:lnTo>
                  <a:lnTo>
                    <a:pt x="1835" y="981"/>
                  </a:lnTo>
                  <a:lnTo>
                    <a:pt x="1806" y="1033"/>
                  </a:lnTo>
                  <a:lnTo>
                    <a:pt x="1775" y="1083"/>
                  </a:lnTo>
                  <a:lnTo>
                    <a:pt x="1743" y="1131"/>
                  </a:lnTo>
                  <a:lnTo>
                    <a:pt x="1710" y="1179"/>
                  </a:lnTo>
                  <a:lnTo>
                    <a:pt x="1676" y="1227"/>
                  </a:lnTo>
                  <a:lnTo>
                    <a:pt x="1641" y="1275"/>
                  </a:lnTo>
                  <a:lnTo>
                    <a:pt x="1605" y="1321"/>
                  </a:lnTo>
                  <a:lnTo>
                    <a:pt x="1568" y="1367"/>
                  </a:lnTo>
                  <a:lnTo>
                    <a:pt x="1532" y="1411"/>
                  </a:lnTo>
                  <a:lnTo>
                    <a:pt x="1491" y="1457"/>
                  </a:lnTo>
                  <a:lnTo>
                    <a:pt x="1453" y="1502"/>
                  </a:lnTo>
                  <a:lnTo>
                    <a:pt x="1413" y="1544"/>
                  </a:lnTo>
                  <a:lnTo>
                    <a:pt x="1372" y="1586"/>
                  </a:lnTo>
                  <a:lnTo>
                    <a:pt x="1332" y="1628"/>
                  </a:lnTo>
                  <a:lnTo>
                    <a:pt x="1290" y="1669"/>
                  </a:lnTo>
                  <a:lnTo>
                    <a:pt x="1248" y="1707"/>
                  </a:lnTo>
                  <a:lnTo>
                    <a:pt x="1203" y="1745"/>
                  </a:lnTo>
                  <a:lnTo>
                    <a:pt x="1159" y="1784"/>
                  </a:lnTo>
                  <a:lnTo>
                    <a:pt x="1115" y="1820"/>
                  </a:lnTo>
                  <a:lnTo>
                    <a:pt x="1069" y="1855"/>
                  </a:lnTo>
                  <a:lnTo>
                    <a:pt x="1023" y="1889"/>
                  </a:lnTo>
                  <a:lnTo>
                    <a:pt x="977" y="1924"/>
                  </a:lnTo>
                  <a:lnTo>
                    <a:pt x="929" y="1957"/>
                  </a:lnTo>
                  <a:lnTo>
                    <a:pt x="881" y="1989"/>
                  </a:lnTo>
                  <a:lnTo>
                    <a:pt x="831" y="2020"/>
                  </a:lnTo>
                  <a:lnTo>
                    <a:pt x="781" y="2051"/>
                  </a:lnTo>
                  <a:lnTo>
                    <a:pt x="733" y="2079"/>
                  </a:lnTo>
                  <a:lnTo>
                    <a:pt x="683" y="2104"/>
                  </a:lnTo>
                  <a:lnTo>
                    <a:pt x="637" y="2129"/>
                  </a:lnTo>
                  <a:lnTo>
                    <a:pt x="591" y="2150"/>
                  </a:lnTo>
                  <a:lnTo>
                    <a:pt x="545" y="2172"/>
                  </a:lnTo>
                  <a:lnTo>
                    <a:pt x="501" y="2191"/>
                  </a:lnTo>
                  <a:lnTo>
                    <a:pt x="457" y="2206"/>
                  </a:lnTo>
                  <a:lnTo>
                    <a:pt x="414" y="2221"/>
                  </a:lnTo>
                  <a:lnTo>
                    <a:pt x="374" y="2235"/>
                  </a:lnTo>
                  <a:lnTo>
                    <a:pt x="334" y="2246"/>
                  </a:lnTo>
                  <a:lnTo>
                    <a:pt x="293" y="2258"/>
                  </a:lnTo>
                  <a:lnTo>
                    <a:pt x="255" y="2266"/>
                  </a:lnTo>
                  <a:lnTo>
                    <a:pt x="219" y="2273"/>
                  </a:lnTo>
                  <a:lnTo>
                    <a:pt x="182" y="2279"/>
                  </a:lnTo>
                  <a:lnTo>
                    <a:pt x="146" y="2283"/>
                  </a:lnTo>
                  <a:lnTo>
                    <a:pt x="111" y="2285"/>
                  </a:lnTo>
                  <a:lnTo>
                    <a:pt x="78" y="2285"/>
                  </a:lnTo>
                  <a:lnTo>
                    <a:pt x="69" y="2285"/>
                  </a:lnTo>
                  <a:lnTo>
                    <a:pt x="59" y="2285"/>
                  </a:lnTo>
                  <a:lnTo>
                    <a:pt x="52" y="2285"/>
                  </a:lnTo>
                  <a:lnTo>
                    <a:pt x="44" y="2285"/>
                  </a:lnTo>
                  <a:lnTo>
                    <a:pt x="36" y="2283"/>
                  </a:lnTo>
                  <a:lnTo>
                    <a:pt x="30" y="2283"/>
                  </a:lnTo>
                  <a:lnTo>
                    <a:pt x="25" y="2281"/>
                  </a:lnTo>
                  <a:lnTo>
                    <a:pt x="19" y="2279"/>
                  </a:lnTo>
                  <a:lnTo>
                    <a:pt x="13" y="2277"/>
                  </a:lnTo>
                  <a:lnTo>
                    <a:pt x="9" y="2275"/>
                  </a:lnTo>
                  <a:lnTo>
                    <a:pt x="7" y="2273"/>
                  </a:lnTo>
                  <a:lnTo>
                    <a:pt x="4" y="2271"/>
                  </a:lnTo>
                  <a:lnTo>
                    <a:pt x="2" y="2268"/>
                  </a:lnTo>
                  <a:lnTo>
                    <a:pt x="0" y="2266"/>
                  </a:lnTo>
                  <a:lnTo>
                    <a:pt x="0" y="2262"/>
                  </a:lnTo>
                  <a:lnTo>
                    <a:pt x="0" y="2258"/>
                  </a:lnTo>
                  <a:lnTo>
                    <a:pt x="0" y="2254"/>
                  </a:lnTo>
                  <a:lnTo>
                    <a:pt x="0" y="2252"/>
                  </a:lnTo>
                  <a:lnTo>
                    <a:pt x="2" y="2248"/>
                  </a:lnTo>
                  <a:lnTo>
                    <a:pt x="4" y="2245"/>
                  </a:lnTo>
                  <a:lnTo>
                    <a:pt x="6" y="2241"/>
                  </a:lnTo>
                  <a:lnTo>
                    <a:pt x="7" y="2239"/>
                  </a:lnTo>
                  <a:lnTo>
                    <a:pt x="11" y="2235"/>
                  </a:lnTo>
                  <a:lnTo>
                    <a:pt x="15" y="2233"/>
                  </a:lnTo>
                  <a:lnTo>
                    <a:pt x="19" y="2229"/>
                  </a:lnTo>
                  <a:lnTo>
                    <a:pt x="23" y="2225"/>
                  </a:lnTo>
                  <a:lnTo>
                    <a:pt x="29" y="2223"/>
                  </a:lnTo>
                  <a:lnTo>
                    <a:pt x="34" y="2220"/>
                  </a:lnTo>
                  <a:lnTo>
                    <a:pt x="42" y="2216"/>
                  </a:lnTo>
                  <a:lnTo>
                    <a:pt x="48" y="2214"/>
                  </a:lnTo>
                  <a:lnTo>
                    <a:pt x="55" y="2210"/>
                  </a:lnTo>
                  <a:lnTo>
                    <a:pt x="65" y="2206"/>
                  </a:lnTo>
                  <a:lnTo>
                    <a:pt x="109" y="2181"/>
                  </a:lnTo>
                  <a:lnTo>
                    <a:pt x="155" y="2154"/>
                  </a:lnTo>
                  <a:lnTo>
                    <a:pt x="203" y="2126"/>
                  </a:lnTo>
                  <a:lnTo>
                    <a:pt x="226" y="2110"/>
                  </a:lnTo>
                  <a:lnTo>
                    <a:pt x="249" y="2095"/>
                  </a:lnTo>
                  <a:lnTo>
                    <a:pt x="274" y="2078"/>
                  </a:lnTo>
                  <a:lnTo>
                    <a:pt x="297" y="2062"/>
                  </a:lnTo>
                  <a:lnTo>
                    <a:pt x="322" y="2045"/>
                  </a:lnTo>
                  <a:lnTo>
                    <a:pt x="347" y="2028"/>
                  </a:lnTo>
                  <a:lnTo>
                    <a:pt x="370" y="2008"/>
                  </a:lnTo>
                  <a:lnTo>
                    <a:pt x="395" y="1991"/>
                  </a:lnTo>
                  <a:lnTo>
                    <a:pt x="420" y="1972"/>
                  </a:lnTo>
                  <a:lnTo>
                    <a:pt x="445" y="1951"/>
                  </a:lnTo>
                  <a:lnTo>
                    <a:pt x="470" y="1932"/>
                  </a:lnTo>
                  <a:lnTo>
                    <a:pt x="495" y="1911"/>
                  </a:lnTo>
                  <a:lnTo>
                    <a:pt x="520" y="1889"/>
                  </a:lnTo>
                  <a:lnTo>
                    <a:pt x="547" y="1868"/>
                  </a:lnTo>
                  <a:lnTo>
                    <a:pt x="572" y="1847"/>
                  </a:lnTo>
                  <a:lnTo>
                    <a:pt x="597" y="1824"/>
                  </a:lnTo>
                  <a:lnTo>
                    <a:pt x="624" y="1801"/>
                  </a:lnTo>
                  <a:lnTo>
                    <a:pt x="649" y="1776"/>
                  </a:lnTo>
                  <a:lnTo>
                    <a:pt x="675" y="1753"/>
                  </a:lnTo>
                  <a:lnTo>
                    <a:pt x="702" y="1728"/>
                  </a:lnTo>
                  <a:lnTo>
                    <a:pt x="729" y="1703"/>
                  </a:lnTo>
                  <a:lnTo>
                    <a:pt x="754" y="1676"/>
                  </a:lnTo>
                  <a:lnTo>
                    <a:pt x="781" y="1649"/>
                  </a:lnTo>
                  <a:lnTo>
                    <a:pt x="808" y="1623"/>
                  </a:lnTo>
                  <a:lnTo>
                    <a:pt x="837" y="1596"/>
                  </a:lnTo>
                  <a:lnTo>
                    <a:pt x="864" y="1569"/>
                  </a:lnTo>
                  <a:lnTo>
                    <a:pt x="917" y="1513"/>
                  </a:lnTo>
                  <a:lnTo>
                    <a:pt x="969" y="1459"/>
                  </a:lnTo>
                  <a:lnTo>
                    <a:pt x="1019" y="1406"/>
                  </a:lnTo>
                  <a:lnTo>
                    <a:pt x="1069" y="1352"/>
                  </a:lnTo>
                  <a:lnTo>
                    <a:pt x="1115" y="1298"/>
                  </a:lnTo>
                  <a:lnTo>
                    <a:pt x="1159" y="1246"/>
                  </a:lnTo>
                  <a:lnTo>
                    <a:pt x="1182" y="1219"/>
                  </a:lnTo>
                  <a:lnTo>
                    <a:pt x="1203" y="1193"/>
                  </a:lnTo>
                  <a:lnTo>
                    <a:pt x="1224" y="1166"/>
                  </a:lnTo>
                  <a:lnTo>
                    <a:pt x="1244" y="1139"/>
                  </a:lnTo>
                  <a:lnTo>
                    <a:pt x="1265" y="1112"/>
                  </a:lnTo>
                  <a:lnTo>
                    <a:pt x="1284" y="1087"/>
                  </a:lnTo>
                  <a:lnTo>
                    <a:pt x="1303" y="1060"/>
                  </a:lnTo>
                  <a:lnTo>
                    <a:pt x="1320" y="1033"/>
                  </a:lnTo>
                  <a:lnTo>
                    <a:pt x="1338" y="1006"/>
                  </a:lnTo>
                  <a:lnTo>
                    <a:pt x="1355" y="981"/>
                  </a:lnTo>
                  <a:lnTo>
                    <a:pt x="1372" y="955"/>
                  </a:lnTo>
                  <a:lnTo>
                    <a:pt x="1388" y="928"/>
                  </a:lnTo>
                  <a:lnTo>
                    <a:pt x="1405" y="901"/>
                  </a:lnTo>
                  <a:lnTo>
                    <a:pt x="1418" y="876"/>
                  </a:lnTo>
                  <a:lnTo>
                    <a:pt x="1434" y="849"/>
                  </a:lnTo>
                  <a:lnTo>
                    <a:pt x="1447" y="822"/>
                  </a:lnTo>
                  <a:lnTo>
                    <a:pt x="1461" y="797"/>
                  </a:lnTo>
                  <a:lnTo>
                    <a:pt x="1474" y="770"/>
                  </a:lnTo>
                  <a:lnTo>
                    <a:pt x="1486" y="743"/>
                  </a:lnTo>
                  <a:lnTo>
                    <a:pt x="1499" y="718"/>
                  </a:lnTo>
                  <a:lnTo>
                    <a:pt x="1516" y="678"/>
                  </a:lnTo>
                  <a:lnTo>
                    <a:pt x="1534" y="642"/>
                  </a:lnTo>
                  <a:lnTo>
                    <a:pt x="1551" y="603"/>
                  </a:lnTo>
                  <a:lnTo>
                    <a:pt x="1566" y="567"/>
                  </a:lnTo>
                  <a:lnTo>
                    <a:pt x="1580" y="530"/>
                  </a:lnTo>
                  <a:lnTo>
                    <a:pt x="1593" y="494"/>
                  </a:lnTo>
                  <a:lnTo>
                    <a:pt x="1605" y="457"/>
                  </a:lnTo>
                  <a:lnTo>
                    <a:pt x="1616" y="423"/>
                  </a:lnTo>
                  <a:lnTo>
                    <a:pt x="1626" y="388"/>
                  </a:lnTo>
                  <a:lnTo>
                    <a:pt x="1633" y="354"/>
                  </a:lnTo>
                  <a:lnTo>
                    <a:pt x="1639" y="321"/>
                  </a:lnTo>
                  <a:lnTo>
                    <a:pt x="1645" y="288"/>
                  </a:lnTo>
                  <a:lnTo>
                    <a:pt x="1651" y="254"/>
                  </a:lnTo>
                  <a:lnTo>
                    <a:pt x="1653" y="223"/>
                  </a:lnTo>
                  <a:lnTo>
                    <a:pt x="1654" y="191"/>
                  </a:lnTo>
                  <a:lnTo>
                    <a:pt x="1656" y="160"/>
                  </a:lnTo>
                  <a:lnTo>
                    <a:pt x="1656" y="141"/>
                  </a:lnTo>
                  <a:lnTo>
                    <a:pt x="1658" y="121"/>
                  </a:lnTo>
                  <a:lnTo>
                    <a:pt x="1662" y="104"/>
                  </a:lnTo>
                  <a:lnTo>
                    <a:pt x="1666" y="89"/>
                  </a:lnTo>
                  <a:lnTo>
                    <a:pt x="1670" y="75"/>
                  </a:lnTo>
                  <a:lnTo>
                    <a:pt x="1674" y="62"/>
                  </a:lnTo>
                  <a:lnTo>
                    <a:pt x="1678" y="50"/>
                  </a:lnTo>
                  <a:lnTo>
                    <a:pt x="1683" y="39"/>
                  </a:lnTo>
                  <a:lnTo>
                    <a:pt x="1691" y="29"/>
                  </a:lnTo>
                  <a:lnTo>
                    <a:pt x="1697" y="22"/>
                  </a:lnTo>
                  <a:lnTo>
                    <a:pt x="1704" y="16"/>
                  </a:lnTo>
                  <a:lnTo>
                    <a:pt x="1712" y="10"/>
                  </a:lnTo>
                  <a:lnTo>
                    <a:pt x="1720" y="4"/>
                  </a:lnTo>
                  <a:lnTo>
                    <a:pt x="1729" y="2"/>
                  </a:lnTo>
                  <a:lnTo>
                    <a:pt x="1737" y="0"/>
                  </a:lnTo>
                  <a:lnTo>
                    <a:pt x="174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321343" y="1861790"/>
              <a:ext cx="1022057" cy="807084"/>
            </a:xfrm>
            <a:custGeom>
              <a:avLst/>
              <a:gdLst>
                <a:gd name="T0" fmla="*/ 2147483647 w 2879"/>
                <a:gd name="T1" fmla="*/ 2147483647 h 2471"/>
                <a:gd name="T2" fmla="*/ 2147483647 w 2879"/>
                <a:gd name="T3" fmla="*/ 2147483647 h 2471"/>
                <a:gd name="T4" fmla="*/ 2147483647 w 2879"/>
                <a:gd name="T5" fmla="*/ 2147483647 h 2471"/>
                <a:gd name="T6" fmla="*/ 2147483647 w 2879"/>
                <a:gd name="T7" fmla="*/ 2147483647 h 2471"/>
                <a:gd name="T8" fmla="*/ 2147483647 w 2879"/>
                <a:gd name="T9" fmla="*/ 2147483647 h 2471"/>
                <a:gd name="T10" fmla="*/ 2147483647 w 2879"/>
                <a:gd name="T11" fmla="*/ 2147483647 h 2471"/>
                <a:gd name="T12" fmla="*/ 2147483647 w 2879"/>
                <a:gd name="T13" fmla="*/ 2147483647 h 2471"/>
                <a:gd name="T14" fmla="*/ 2147483647 w 2879"/>
                <a:gd name="T15" fmla="*/ 2147483647 h 2471"/>
                <a:gd name="T16" fmla="*/ 2147483647 w 2879"/>
                <a:gd name="T17" fmla="*/ 2147483647 h 2471"/>
                <a:gd name="T18" fmla="*/ 2147483647 w 2879"/>
                <a:gd name="T19" fmla="*/ 2147483647 h 2471"/>
                <a:gd name="T20" fmla="*/ 2147483647 w 2879"/>
                <a:gd name="T21" fmla="*/ 2147483647 h 2471"/>
                <a:gd name="T22" fmla="*/ 2147483647 w 2879"/>
                <a:gd name="T23" fmla="*/ 2147483647 h 2471"/>
                <a:gd name="T24" fmla="*/ 2147483647 w 2879"/>
                <a:gd name="T25" fmla="*/ 2147483647 h 2471"/>
                <a:gd name="T26" fmla="*/ 2147483647 w 2879"/>
                <a:gd name="T27" fmla="*/ 2147483647 h 2471"/>
                <a:gd name="T28" fmla="*/ 2147483647 w 2879"/>
                <a:gd name="T29" fmla="*/ 2147483647 h 2471"/>
                <a:gd name="T30" fmla="*/ 2147483647 w 2879"/>
                <a:gd name="T31" fmla="*/ 2147483647 h 2471"/>
                <a:gd name="T32" fmla="*/ 2147483647 w 2879"/>
                <a:gd name="T33" fmla="*/ 2147483647 h 2471"/>
                <a:gd name="T34" fmla="*/ 2147483647 w 2879"/>
                <a:gd name="T35" fmla="*/ 2147483647 h 2471"/>
                <a:gd name="T36" fmla="*/ 2147483647 w 2879"/>
                <a:gd name="T37" fmla="*/ 2147483647 h 2471"/>
                <a:gd name="T38" fmla="*/ 2147483647 w 2879"/>
                <a:gd name="T39" fmla="*/ 2147483647 h 2471"/>
                <a:gd name="T40" fmla="*/ 2147483647 w 2879"/>
                <a:gd name="T41" fmla="*/ 2147483647 h 2471"/>
                <a:gd name="T42" fmla="*/ 2147483647 w 2879"/>
                <a:gd name="T43" fmla="*/ 2147483647 h 2471"/>
                <a:gd name="T44" fmla="*/ 2147483647 w 2879"/>
                <a:gd name="T45" fmla="*/ 2147483647 h 2471"/>
                <a:gd name="T46" fmla="*/ 2147483647 w 2879"/>
                <a:gd name="T47" fmla="*/ 2147483647 h 2471"/>
                <a:gd name="T48" fmla="*/ 2147483647 w 2879"/>
                <a:gd name="T49" fmla="*/ 2147483647 h 2471"/>
                <a:gd name="T50" fmla="*/ 2147483647 w 2879"/>
                <a:gd name="T51" fmla="*/ 2147483647 h 2471"/>
                <a:gd name="T52" fmla="*/ 2147483647 w 2879"/>
                <a:gd name="T53" fmla="*/ 2147483647 h 2471"/>
                <a:gd name="T54" fmla="*/ 2147483647 w 2879"/>
                <a:gd name="T55" fmla="*/ 2147483647 h 2471"/>
                <a:gd name="T56" fmla="*/ 2147483647 w 2879"/>
                <a:gd name="T57" fmla="*/ 2147483647 h 2471"/>
                <a:gd name="T58" fmla="*/ 2147483647 w 2879"/>
                <a:gd name="T59" fmla="*/ 2147483647 h 2471"/>
                <a:gd name="T60" fmla="*/ 2147483647 w 2879"/>
                <a:gd name="T61" fmla="*/ 2147483647 h 2471"/>
                <a:gd name="T62" fmla="*/ 2147483647 w 2879"/>
                <a:gd name="T63" fmla="*/ 2147483647 h 2471"/>
                <a:gd name="T64" fmla="*/ 2147483647 w 2879"/>
                <a:gd name="T65" fmla="*/ 2147483647 h 2471"/>
                <a:gd name="T66" fmla="*/ 2147483647 w 2879"/>
                <a:gd name="T67" fmla="*/ 2147483647 h 2471"/>
                <a:gd name="T68" fmla="*/ 2147483647 w 2879"/>
                <a:gd name="T69" fmla="*/ 2147483647 h 2471"/>
                <a:gd name="T70" fmla="*/ 2147483647 w 2879"/>
                <a:gd name="T71" fmla="*/ 2147483647 h 2471"/>
                <a:gd name="T72" fmla="*/ 2147483647 w 2879"/>
                <a:gd name="T73" fmla="*/ 2147483647 h 2471"/>
                <a:gd name="T74" fmla="*/ 2147483647 w 2879"/>
                <a:gd name="T75" fmla="*/ 2147483647 h 2471"/>
                <a:gd name="T76" fmla="*/ 2147483647 w 2879"/>
                <a:gd name="T77" fmla="*/ 2147483647 h 2471"/>
                <a:gd name="T78" fmla="*/ 2147483647 w 2879"/>
                <a:gd name="T79" fmla="*/ 2147483647 h 2471"/>
                <a:gd name="T80" fmla="*/ 2147483647 w 2879"/>
                <a:gd name="T81" fmla="*/ 2147483647 h 2471"/>
                <a:gd name="T82" fmla="*/ 2147483647 w 2879"/>
                <a:gd name="T83" fmla="*/ 2147483647 h 2471"/>
                <a:gd name="T84" fmla="*/ 2147483647 w 2879"/>
                <a:gd name="T85" fmla="*/ 2147483647 h 2471"/>
                <a:gd name="T86" fmla="*/ 2147483647 w 2879"/>
                <a:gd name="T87" fmla="*/ 2147483647 h 2471"/>
                <a:gd name="T88" fmla="*/ 2147483647 w 2879"/>
                <a:gd name="T89" fmla="*/ 2147483647 h 2471"/>
                <a:gd name="T90" fmla="*/ 2147483647 w 2879"/>
                <a:gd name="T91" fmla="*/ 2147483647 h 2471"/>
                <a:gd name="T92" fmla="*/ 2147483647 w 2879"/>
                <a:gd name="T93" fmla="*/ 2147483647 h 2471"/>
                <a:gd name="T94" fmla="*/ 2147483647 w 2879"/>
                <a:gd name="T95" fmla="*/ 2147483647 h 2471"/>
                <a:gd name="T96" fmla="*/ 2147483647 w 2879"/>
                <a:gd name="T97" fmla="*/ 2147483647 h 2471"/>
                <a:gd name="T98" fmla="*/ 2147483647 w 2879"/>
                <a:gd name="T99" fmla="*/ 2147483647 h 2471"/>
                <a:gd name="T100" fmla="*/ 2147483647 w 2879"/>
                <a:gd name="T101" fmla="*/ 2147483647 h 2471"/>
                <a:gd name="T102" fmla="*/ 2147483647 w 2879"/>
                <a:gd name="T103" fmla="*/ 2147483647 h 2471"/>
                <a:gd name="T104" fmla="*/ 2147483647 w 2879"/>
                <a:gd name="T105" fmla="*/ 2147483647 h 2471"/>
                <a:gd name="T106" fmla="*/ 2147483647 w 2879"/>
                <a:gd name="T107" fmla="*/ 2147483647 h 2471"/>
                <a:gd name="T108" fmla="*/ 2147483647 w 2879"/>
                <a:gd name="T109" fmla="*/ 2147483647 h 2471"/>
                <a:gd name="T110" fmla="*/ 2147483647 w 2879"/>
                <a:gd name="T111" fmla="*/ 2147483647 h 2471"/>
                <a:gd name="T112" fmla="*/ 2147483647 w 2879"/>
                <a:gd name="T113" fmla="*/ 2147483647 h 2471"/>
                <a:gd name="T114" fmla="*/ 2147483647 w 2879"/>
                <a:gd name="T115" fmla="*/ 2147483647 h 2471"/>
                <a:gd name="T116" fmla="*/ 2147483647 w 2879"/>
                <a:gd name="T117" fmla="*/ 2147483647 h 2471"/>
                <a:gd name="T118" fmla="*/ 0 w 2879"/>
                <a:gd name="T119" fmla="*/ 2147483647 h 2471"/>
                <a:gd name="T120" fmla="*/ 2147483647 w 2879"/>
                <a:gd name="T121" fmla="*/ 2147483647 h 2471"/>
                <a:gd name="T122" fmla="*/ 2147483647 w 2879"/>
                <a:gd name="T123" fmla="*/ 0 h 24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79"/>
                <a:gd name="T187" fmla="*/ 0 h 2471"/>
                <a:gd name="T188" fmla="*/ 2879 w 2879"/>
                <a:gd name="T189" fmla="*/ 2471 h 24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79" h="2471">
                  <a:moveTo>
                    <a:pt x="103" y="0"/>
                  </a:moveTo>
                  <a:lnTo>
                    <a:pt x="124" y="0"/>
                  </a:lnTo>
                  <a:lnTo>
                    <a:pt x="145" y="0"/>
                  </a:lnTo>
                  <a:lnTo>
                    <a:pt x="167" y="4"/>
                  </a:lnTo>
                  <a:lnTo>
                    <a:pt x="188" y="6"/>
                  </a:lnTo>
                  <a:lnTo>
                    <a:pt x="211" y="12"/>
                  </a:lnTo>
                  <a:lnTo>
                    <a:pt x="232" y="16"/>
                  </a:lnTo>
                  <a:lnTo>
                    <a:pt x="255" y="24"/>
                  </a:lnTo>
                  <a:lnTo>
                    <a:pt x="276" y="29"/>
                  </a:lnTo>
                  <a:lnTo>
                    <a:pt x="299" y="39"/>
                  </a:lnTo>
                  <a:lnTo>
                    <a:pt x="322" y="47"/>
                  </a:lnTo>
                  <a:lnTo>
                    <a:pt x="345" y="58"/>
                  </a:lnTo>
                  <a:lnTo>
                    <a:pt x="368" y="70"/>
                  </a:lnTo>
                  <a:lnTo>
                    <a:pt x="391" y="81"/>
                  </a:lnTo>
                  <a:lnTo>
                    <a:pt x="416" y="95"/>
                  </a:lnTo>
                  <a:lnTo>
                    <a:pt x="439" y="110"/>
                  </a:lnTo>
                  <a:lnTo>
                    <a:pt x="464" y="125"/>
                  </a:lnTo>
                  <a:lnTo>
                    <a:pt x="485" y="139"/>
                  </a:lnTo>
                  <a:lnTo>
                    <a:pt x="504" y="152"/>
                  </a:lnTo>
                  <a:lnTo>
                    <a:pt x="524" y="164"/>
                  </a:lnTo>
                  <a:lnTo>
                    <a:pt x="541" y="177"/>
                  </a:lnTo>
                  <a:lnTo>
                    <a:pt x="556" y="191"/>
                  </a:lnTo>
                  <a:lnTo>
                    <a:pt x="572" y="204"/>
                  </a:lnTo>
                  <a:lnTo>
                    <a:pt x="585" y="217"/>
                  </a:lnTo>
                  <a:lnTo>
                    <a:pt x="597" y="231"/>
                  </a:lnTo>
                  <a:lnTo>
                    <a:pt x="606" y="244"/>
                  </a:lnTo>
                  <a:lnTo>
                    <a:pt x="616" y="258"/>
                  </a:lnTo>
                  <a:lnTo>
                    <a:pt x="623" y="273"/>
                  </a:lnTo>
                  <a:lnTo>
                    <a:pt x="629" y="287"/>
                  </a:lnTo>
                  <a:lnTo>
                    <a:pt x="635" y="302"/>
                  </a:lnTo>
                  <a:lnTo>
                    <a:pt x="637" y="315"/>
                  </a:lnTo>
                  <a:lnTo>
                    <a:pt x="639" y="331"/>
                  </a:lnTo>
                  <a:lnTo>
                    <a:pt x="641" y="346"/>
                  </a:lnTo>
                  <a:lnTo>
                    <a:pt x="637" y="354"/>
                  </a:lnTo>
                  <a:lnTo>
                    <a:pt x="635" y="363"/>
                  </a:lnTo>
                  <a:lnTo>
                    <a:pt x="629" y="377"/>
                  </a:lnTo>
                  <a:lnTo>
                    <a:pt x="625" y="390"/>
                  </a:lnTo>
                  <a:lnTo>
                    <a:pt x="620" y="406"/>
                  </a:lnTo>
                  <a:lnTo>
                    <a:pt x="616" y="415"/>
                  </a:lnTo>
                  <a:lnTo>
                    <a:pt x="612" y="423"/>
                  </a:lnTo>
                  <a:lnTo>
                    <a:pt x="608" y="432"/>
                  </a:lnTo>
                  <a:lnTo>
                    <a:pt x="604" y="444"/>
                  </a:lnTo>
                  <a:lnTo>
                    <a:pt x="599" y="454"/>
                  </a:lnTo>
                  <a:lnTo>
                    <a:pt x="595" y="465"/>
                  </a:lnTo>
                  <a:lnTo>
                    <a:pt x="589" y="477"/>
                  </a:lnTo>
                  <a:lnTo>
                    <a:pt x="585" y="490"/>
                  </a:lnTo>
                  <a:lnTo>
                    <a:pt x="579" y="505"/>
                  </a:lnTo>
                  <a:lnTo>
                    <a:pt x="574" y="523"/>
                  </a:lnTo>
                  <a:lnTo>
                    <a:pt x="568" y="540"/>
                  </a:lnTo>
                  <a:lnTo>
                    <a:pt x="562" y="561"/>
                  </a:lnTo>
                  <a:lnTo>
                    <a:pt x="556" y="582"/>
                  </a:lnTo>
                  <a:lnTo>
                    <a:pt x="551" y="605"/>
                  </a:lnTo>
                  <a:lnTo>
                    <a:pt x="545" y="630"/>
                  </a:lnTo>
                  <a:lnTo>
                    <a:pt x="537" y="657"/>
                  </a:lnTo>
                  <a:lnTo>
                    <a:pt x="531" y="684"/>
                  </a:lnTo>
                  <a:lnTo>
                    <a:pt x="524" y="715"/>
                  </a:lnTo>
                  <a:lnTo>
                    <a:pt x="518" y="745"/>
                  </a:lnTo>
                  <a:lnTo>
                    <a:pt x="510" y="778"/>
                  </a:lnTo>
                  <a:lnTo>
                    <a:pt x="503" y="814"/>
                  </a:lnTo>
                  <a:lnTo>
                    <a:pt x="497" y="851"/>
                  </a:lnTo>
                  <a:lnTo>
                    <a:pt x="487" y="924"/>
                  </a:lnTo>
                  <a:lnTo>
                    <a:pt x="480" y="997"/>
                  </a:lnTo>
                  <a:lnTo>
                    <a:pt x="472" y="1072"/>
                  </a:lnTo>
                  <a:lnTo>
                    <a:pt x="468" y="1147"/>
                  </a:lnTo>
                  <a:lnTo>
                    <a:pt x="462" y="1223"/>
                  </a:lnTo>
                  <a:lnTo>
                    <a:pt x="460" y="1300"/>
                  </a:lnTo>
                  <a:lnTo>
                    <a:pt x="458" y="1377"/>
                  </a:lnTo>
                  <a:lnTo>
                    <a:pt x="456" y="1456"/>
                  </a:lnTo>
                  <a:lnTo>
                    <a:pt x="458" y="1494"/>
                  </a:lnTo>
                  <a:lnTo>
                    <a:pt x="460" y="1534"/>
                  </a:lnTo>
                  <a:lnTo>
                    <a:pt x="464" y="1571"/>
                  </a:lnTo>
                  <a:lnTo>
                    <a:pt x="470" y="1605"/>
                  </a:lnTo>
                  <a:lnTo>
                    <a:pt x="478" y="1638"/>
                  </a:lnTo>
                  <a:lnTo>
                    <a:pt x="487" y="1671"/>
                  </a:lnTo>
                  <a:lnTo>
                    <a:pt x="499" y="1701"/>
                  </a:lnTo>
                  <a:lnTo>
                    <a:pt x="512" y="1730"/>
                  </a:lnTo>
                  <a:lnTo>
                    <a:pt x="526" y="1757"/>
                  </a:lnTo>
                  <a:lnTo>
                    <a:pt x="541" y="1782"/>
                  </a:lnTo>
                  <a:lnTo>
                    <a:pt x="560" y="1805"/>
                  </a:lnTo>
                  <a:lnTo>
                    <a:pt x="579" y="1828"/>
                  </a:lnTo>
                  <a:lnTo>
                    <a:pt x="600" y="1847"/>
                  </a:lnTo>
                  <a:lnTo>
                    <a:pt x="623" y="1866"/>
                  </a:lnTo>
                  <a:lnTo>
                    <a:pt x="647" y="1884"/>
                  </a:lnTo>
                  <a:lnTo>
                    <a:pt x="673" y="1901"/>
                  </a:lnTo>
                  <a:lnTo>
                    <a:pt x="687" y="1907"/>
                  </a:lnTo>
                  <a:lnTo>
                    <a:pt x="700" y="1914"/>
                  </a:lnTo>
                  <a:lnTo>
                    <a:pt x="714" y="1920"/>
                  </a:lnTo>
                  <a:lnTo>
                    <a:pt x="729" y="1926"/>
                  </a:lnTo>
                  <a:lnTo>
                    <a:pt x="744" y="1932"/>
                  </a:lnTo>
                  <a:lnTo>
                    <a:pt x="760" y="1937"/>
                  </a:lnTo>
                  <a:lnTo>
                    <a:pt x="777" y="1943"/>
                  </a:lnTo>
                  <a:lnTo>
                    <a:pt x="794" y="1949"/>
                  </a:lnTo>
                  <a:lnTo>
                    <a:pt x="812" y="1955"/>
                  </a:lnTo>
                  <a:lnTo>
                    <a:pt x="831" y="1959"/>
                  </a:lnTo>
                  <a:lnTo>
                    <a:pt x="848" y="1964"/>
                  </a:lnTo>
                  <a:lnTo>
                    <a:pt x="869" y="1968"/>
                  </a:lnTo>
                  <a:lnTo>
                    <a:pt x="888" y="1972"/>
                  </a:lnTo>
                  <a:lnTo>
                    <a:pt x="910" y="1978"/>
                  </a:lnTo>
                  <a:lnTo>
                    <a:pt x="929" y="1982"/>
                  </a:lnTo>
                  <a:lnTo>
                    <a:pt x="952" y="1983"/>
                  </a:lnTo>
                  <a:lnTo>
                    <a:pt x="973" y="1987"/>
                  </a:lnTo>
                  <a:lnTo>
                    <a:pt x="996" y="1991"/>
                  </a:lnTo>
                  <a:lnTo>
                    <a:pt x="1019" y="1993"/>
                  </a:lnTo>
                  <a:lnTo>
                    <a:pt x="1042" y="1997"/>
                  </a:lnTo>
                  <a:lnTo>
                    <a:pt x="1067" y="1999"/>
                  </a:lnTo>
                  <a:lnTo>
                    <a:pt x="1092" y="2001"/>
                  </a:lnTo>
                  <a:lnTo>
                    <a:pt x="1117" y="2005"/>
                  </a:lnTo>
                  <a:lnTo>
                    <a:pt x="1142" y="2006"/>
                  </a:lnTo>
                  <a:lnTo>
                    <a:pt x="1169" y="2006"/>
                  </a:lnTo>
                  <a:lnTo>
                    <a:pt x="1196" y="2008"/>
                  </a:lnTo>
                  <a:lnTo>
                    <a:pt x="1222" y="2010"/>
                  </a:lnTo>
                  <a:lnTo>
                    <a:pt x="1251" y="2010"/>
                  </a:lnTo>
                  <a:lnTo>
                    <a:pt x="1278" y="2012"/>
                  </a:lnTo>
                  <a:lnTo>
                    <a:pt x="1307" y="2012"/>
                  </a:lnTo>
                  <a:lnTo>
                    <a:pt x="1338" y="2012"/>
                  </a:lnTo>
                  <a:lnTo>
                    <a:pt x="1366" y="2012"/>
                  </a:lnTo>
                  <a:lnTo>
                    <a:pt x="1401" y="2012"/>
                  </a:lnTo>
                  <a:lnTo>
                    <a:pt x="1434" y="2012"/>
                  </a:lnTo>
                  <a:lnTo>
                    <a:pt x="1466" y="2012"/>
                  </a:lnTo>
                  <a:lnTo>
                    <a:pt x="1497" y="2010"/>
                  </a:lnTo>
                  <a:lnTo>
                    <a:pt x="1528" y="2010"/>
                  </a:lnTo>
                  <a:lnTo>
                    <a:pt x="1558" y="2008"/>
                  </a:lnTo>
                  <a:lnTo>
                    <a:pt x="1589" y="2006"/>
                  </a:lnTo>
                  <a:lnTo>
                    <a:pt x="1618" y="2005"/>
                  </a:lnTo>
                  <a:lnTo>
                    <a:pt x="1647" y="2003"/>
                  </a:lnTo>
                  <a:lnTo>
                    <a:pt x="1674" y="1999"/>
                  </a:lnTo>
                  <a:lnTo>
                    <a:pt x="1700" y="1997"/>
                  </a:lnTo>
                  <a:lnTo>
                    <a:pt x="1727" y="1993"/>
                  </a:lnTo>
                  <a:lnTo>
                    <a:pt x="1754" y="1991"/>
                  </a:lnTo>
                  <a:lnTo>
                    <a:pt x="1779" y="1987"/>
                  </a:lnTo>
                  <a:lnTo>
                    <a:pt x="1804" y="1983"/>
                  </a:lnTo>
                  <a:lnTo>
                    <a:pt x="1829" y="1980"/>
                  </a:lnTo>
                  <a:lnTo>
                    <a:pt x="1852" y="1976"/>
                  </a:lnTo>
                  <a:lnTo>
                    <a:pt x="1875" y="1970"/>
                  </a:lnTo>
                  <a:lnTo>
                    <a:pt x="1896" y="1966"/>
                  </a:lnTo>
                  <a:lnTo>
                    <a:pt x="1917" y="1960"/>
                  </a:lnTo>
                  <a:lnTo>
                    <a:pt x="1938" y="1955"/>
                  </a:lnTo>
                  <a:lnTo>
                    <a:pt x="1960" y="1949"/>
                  </a:lnTo>
                  <a:lnTo>
                    <a:pt x="1979" y="1943"/>
                  </a:lnTo>
                  <a:lnTo>
                    <a:pt x="1998" y="1937"/>
                  </a:lnTo>
                  <a:lnTo>
                    <a:pt x="2017" y="1932"/>
                  </a:lnTo>
                  <a:lnTo>
                    <a:pt x="2034" y="1924"/>
                  </a:lnTo>
                  <a:lnTo>
                    <a:pt x="2052" y="1918"/>
                  </a:lnTo>
                  <a:lnTo>
                    <a:pt x="2067" y="1911"/>
                  </a:lnTo>
                  <a:lnTo>
                    <a:pt x="2082" y="1903"/>
                  </a:lnTo>
                  <a:lnTo>
                    <a:pt x="2098" y="1895"/>
                  </a:lnTo>
                  <a:lnTo>
                    <a:pt x="2113" y="1887"/>
                  </a:lnTo>
                  <a:lnTo>
                    <a:pt x="2127" y="1880"/>
                  </a:lnTo>
                  <a:lnTo>
                    <a:pt x="2144" y="1872"/>
                  </a:lnTo>
                  <a:lnTo>
                    <a:pt x="2161" y="1863"/>
                  </a:lnTo>
                  <a:lnTo>
                    <a:pt x="2178" y="1853"/>
                  </a:lnTo>
                  <a:lnTo>
                    <a:pt x="2196" y="1841"/>
                  </a:lnTo>
                  <a:lnTo>
                    <a:pt x="2211" y="1828"/>
                  </a:lnTo>
                  <a:lnTo>
                    <a:pt x="2226" y="1815"/>
                  </a:lnTo>
                  <a:lnTo>
                    <a:pt x="2242" y="1799"/>
                  </a:lnTo>
                  <a:lnTo>
                    <a:pt x="2257" y="1782"/>
                  </a:lnTo>
                  <a:lnTo>
                    <a:pt x="2272" y="1765"/>
                  </a:lnTo>
                  <a:lnTo>
                    <a:pt x="2288" y="1745"/>
                  </a:lnTo>
                  <a:lnTo>
                    <a:pt x="2301" y="1724"/>
                  </a:lnTo>
                  <a:lnTo>
                    <a:pt x="2315" y="1701"/>
                  </a:lnTo>
                  <a:lnTo>
                    <a:pt x="2328" y="1678"/>
                  </a:lnTo>
                  <a:lnTo>
                    <a:pt x="2342" y="1653"/>
                  </a:lnTo>
                  <a:lnTo>
                    <a:pt x="2355" y="1628"/>
                  </a:lnTo>
                  <a:lnTo>
                    <a:pt x="2367" y="1600"/>
                  </a:lnTo>
                  <a:lnTo>
                    <a:pt x="2378" y="1573"/>
                  </a:lnTo>
                  <a:lnTo>
                    <a:pt x="2390" y="1542"/>
                  </a:lnTo>
                  <a:lnTo>
                    <a:pt x="2401" y="1511"/>
                  </a:lnTo>
                  <a:lnTo>
                    <a:pt x="2413" y="1479"/>
                  </a:lnTo>
                  <a:lnTo>
                    <a:pt x="2422" y="1444"/>
                  </a:lnTo>
                  <a:lnTo>
                    <a:pt x="2434" y="1409"/>
                  </a:lnTo>
                  <a:lnTo>
                    <a:pt x="2443" y="1373"/>
                  </a:lnTo>
                  <a:lnTo>
                    <a:pt x="2453" y="1335"/>
                  </a:lnTo>
                  <a:lnTo>
                    <a:pt x="2461" y="1294"/>
                  </a:lnTo>
                  <a:lnTo>
                    <a:pt x="2470" y="1254"/>
                  </a:lnTo>
                  <a:lnTo>
                    <a:pt x="2478" y="1212"/>
                  </a:lnTo>
                  <a:lnTo>
                    <a:pt x="2486" y="1170"/>
                  </a:lnTo>
                  <a:lnTo>
                    <a:pt x="2493" y="1125"/>
                  </a:lnTo>
                  <a:lnTo>
                    <a:pt x="2501" y="1079"/>
                  </a:lnTo>
                  <a:lnTo>
                    <a:pt x="2507" y="1031"/>
                  </a:lnTo>
                  <a:lnTo>
                    <a:pt x="2512" y="983"/>
                  </a:lnTo>
                  <a:lnTo>
                    <a:pt x="2512" y="974"/>
                  </a:lnTo>
                  <a:lnTo>
                    <a:pt x="2512" y="964"/>
                  </a:lnTo>
                  <a:lnTo>
                    <a:pt x="2514" y="956"/>
                  </a:lnTo>
                  <a:lnTo>
                    <a:pt x="2514" y="949"/>
                  </a:lnTo>
                  <a:lnTo>
                    <a:pt x="2514" y="941"/>
                  </a:lnTo>
                  <a:lnTo>
                    <a:pt x="2516" y="935"/>
                  </a:lnTo>
                  <a:lnTo>
                    <a:pt x="2516" y="930"/>
                  </a:lnTo>
                  <a:lnTo>
                    <a:pt x="2518" y="924"/>
                  </a:lnTo>
                  <a:lnTo>
                    <a:pt x="2520" y="918"/>
                  </a:lnTo>
                  <a:lnTo>
                    <a:pt x="2522" y="914"/>
                  </a:lnTo>
                  <a:lnTo>
                    <a:pt x="2524" y="910"/>
                  </a:lnTo>
                  <a:lnTo>
                    <a:pt x="2526" y="908"/>
                  </a:lnTo>
                  <a:lnTo>
                    <a:pt x="2530" y="907"/>
                  </a:lnTo>
                  <a:lnTo>
                    <a:pt x="2532" y="905"/>
                  </a:lnTo>
                  <a:lnTo>
                    <a:pt x="2535" y="903"/>
                  </a:lnTo>
                  <a:lnTo>
                    <a:pt x="2539" y="903"/>
                  </a:lnTo>
                  <a:lnTo>
                    <a:pt x="2543" y="905"/>
                  </a:lnTo>
                  <a:lnTo>
                    <a:pt x="2549" y="905"/>
                  </a:lnTo>
                  <a:lnTo>
                    <a:pt x="2553" y="908"/>
                  </a:lnTo>
                  <a:lnTo>
                    <a:pt x="2558" y="912"/>
                  </a:lnTo>
                  <a:lnTo>
                    <a:pt x="2562" y="916"/>
                  </a:lnTo>
                  <a:lnTo>
                    <a:pt x="2566" y="922"/>
                  </a:lnTo>
                  <a:lnTo>
                    <a:pt x="2570" y="930"/>
                  </a:lnTo>
                  <a:lnTo>
                    <a:pt x="2574" y="937"/>
                  </a:lnTo>
                  <a:lnTo>
                    <a:pt x="2578" y="947"/>
                  </a:lnTo>
                  <a:lnTo>
                    <a:pt x="2582" y="956"/>
                  </a:lnTo>
                  <a:lnTo>
                    <a:pt x="2585" y="968"/>
                  </a:lnTo>
                  <a:lnTo>
                    <a:pt x="2589" y="979"/>
                  </a:lnTo>
                  <a:lnTo>
                    <a:pt x="2593" y="991"/>
                  </a:lnTo>
                  <a:lnTo>
                    <a:pt x="2597" y="1006"/>
                  </a:lnTo>
                  <a:lnTo>
                    <a:pt x="2601" y="1020"/>
                  </a:lnTo>
                  <a:lnTo>
                    <a:pt x="2605" y="1037"/>
                  </a:lnTo>
                  <a:lnTo>
                    <a:pt x="2616" y="1085"/>
                  </a:lnTo>
                  <a:lnTo>
                    <a:pt x="2628" y="1131"/>
                  </a:lnTo>
                  <a:lnTo>
                    <a:pt x="2637" y="1177"/>
                  </a:lnTo>
                  <a:lnTo>
                    <a:pt x="2649" y="1221"/>
                  </a:lnTo>
                  <a:lnTo>
                    <a:pt x="2662" y="1266"/>
                  </a:lnTo>
                  <a:lnTo>
                    <a:pt x="2674" y="1308"/>
                  </a:lnTo>
                  <a:lnTo>
                    <a:pt x="2685" y="1350"/>
                  </a:lnTo>
                  <a:lnTo>
                    <a:pt x="2699" y="1388"/>
                  </a:lnTo>
                  <a:lnTo>
                    <a:pt x="2710" y="1429"/>
                  </a:lnTo>
                  <a:lnTo>
                    <a:pt x="2724" y="1465"/>
                  </a:lnTo>
                  <a:lnTo>
                    <a:pt x="2735" y="1502"/>
                  </a:lnTo>
                  <a:lnTo>
                    <a:pt x="2749" y="1538"/>
                  </a:lnTo>
                  <a:lnTo>
                    <a:pt x="2762" y="1573"/>
                  </a:lnTo>
                  <a:lnTo>
                    <a:pt x="2773" y="1605"/>
                  </a:lnTo>
                  <a:lnTo>
                    <a:pt x="2787" y="1636"/>
                  </a:lnTo>
                  <a:lnTo>
                    <a:pt x="2800" y="1667"/>
                  </a:lnTo>
                  <a:lnTo>
                    <a:pt x="2810" y="1684"/>
                  </a:lnTo>
                  <a:lnTo>
                    <a:pt x="2820" y="1699"/>
                  </a:lnTo>
                  <a:lnTo>
                    <a:pt x="2827" y="1715"/>
                  </a:lnTo>
                  <a:lnTo>
                    <a:pt x="2835" y="1728"/>
                  </a:lnTo>
                  <a:lnTo>
                    <a:pt x="2843" y="1744"/>
                  </a:lnTo>
                  <a:lnTo>
                    <a:pt x="2848" y="1757"/>
                  </a:lnTo>
                  <a:lnTo>
                    <a:pt x="2854" y="1770"/>
                  </a:lnTo>
                  <a:lnTo>
                    <a:pt x="2860" y="1782"/>
                  </a:lnTo>
                  <a:lnTo>
                    <a:pt x="2864" y="1795"/>
                  </a:lnTo>
                  <a:lnTo>
                    <a:pt x="2868" y="1807"/>
                  </a:lnTo>
                  <a:lnTo>
                    <a:pt x="2871" y="1818"/>
                  </a:lnTo>
                  <a:lnTo>
                    <a:pt x="2875" y="1828"/>
                  </a:lnTo>
                  <a:lnTo>
                    <a:pt x="2877" y="1839"/>
                  </a:lnTo>
                  <a:lnTo>
                    <a:pt x="2879" y="1849"/>
                  </a:lnTo>
                  <a:lnTo>
                    <a:pt x="2879" y="1859"/>
                  </a:lnTo>
                  <a:lnTo>
                    <a:pt x="2879" y="1866"/>
                  </a:lnTo>
                  <a:lnTo>
                    <a:pt x="2879" y="1878"/>
                  </a:lnTo>
                  <a:lnTo>
                    <a:pt x="2879" y="1889"/>
                  </a:lnTo>
                  <a:lnTo>
                    <a:pt x="2877" y="1901"/>
                  </a:lnTo>
                  <a:lnTo>
                    <a:pt x="2875" y="1912"/>
                  </a:lnTo>
                  <a:lnTo>
                    <a:pt x="2871" y="1922"/>
                  </a:lnTo>
                  <a:lnTo>
                    <a:pt x="2868" y="1934"/>
                  </a:lnTo>
                  <a:lnTo>
                    <a:pt x="2864" y="1945"/>
                  </a:lnTo>
                  <a:lnTo>
                    <a:pt x="2860" y="1957"/>
                  </a:lnTo>
                  <a:lnTo>
                    <a:pt x="2854" y="1968"/>
                  </a:lnTo>
                  <a:lnTo>
                    <a:pt x="2848" y="1980"/>
                  </a:lnTo>
                  <a:lnTo>
                    <a:pt x="2843" y="1989"/>
                  </a:lnTo>
                  <a:lnTo>
                    <a:pt x="2835" y="2001"/>
                  </a:lnTo>
                  <a:lnTo>
                    <a:pt x="2827" y="2012"/>
                  </a:lnTo>
                  <a:lnTo>
                    <a:pt x="2820" y="2024"/>
                  </a:lnTo>
                  <a:lnTo>
                    <a:pt x="2810" y="2035"/>
                  </a:lnTo>
                  <a:lnTo>
                    <a:pt x="2800" y="2047"/>
                  </a:lnTo>
                  <a:lnTo>
                    <a:pt x="2791" y="2058"/>
                  </a:lnTo>
                  <a:lnTo>
                    <a:pt x="2779" y="2070"/>
                  </a:lnTo>
                  <a:lnTo>
                    <a:pt x="2768" y="2079"/>
                  </a:lnTo>
                  <a:lnTo>
                    <a:pt x="2756" y="2091"/>
                  </a:lnTo>
                  <a:lnTo>
                    <a:pt x="2743" y="2102"/>
                  </a:lnTo>
                  <a:lnTo>
                    <a:pt x="2731" y="2114"/>
                  </a:lnTo>
                  <a:lnTo>
                    <a:pt x="2716" y="2126"/>
                  </a:lnTo>
                  <a:lnTo>
                    <a:pt x="2702" y="2137"/>
                  </a:lnTo>
                  <a:lnTo>
                    <a:pt x="2687" y="2149"/>
                  </a:lnTo>
                  <a:lnTo>
                    <a:pt x="2672" y="2162"/>
                  </a:lnTo>
                  <a:lnTo>
                    <a:pt x="2654" y="2174"/>
                  </a:lnTo>
                  <a:lnTo>
                    <a:pt x="2639" y="2185"/>
                  </a:lnTo>
                  <a:lnTo>
                    <a:pt x="2622" y="2197"/>
                  </a:lnTo>
                  <a:lnTo>
                    <a:pt x="2603" y="2208"/>
                  </a:lnTo>
                  <a:lnTo>
                    <a:pt x="2585" y="2220"/>
                  </a:lnTo>
                  <a:lnTo>
                    <a:pt x="2566" y="2233"/>
                  </a:lnTo>
                  <a:lnTo>
                    <a:pt x="2539" y="2246"/>
                  </a:lnTo>
                  <a:lnTo>
                    <a:pt x="2512" y="2262"/>
                  </a:lnTo>
                  <a:lnTo>
                    <a:pt x="2486" y="2275"/>
                  </a:lnTo>
                  <a:lnTo>
                    <a:pt x="2459" y="2289"/>
                  </a:lnTo>
                  <a:lnTo>
                    <a:pt x="2430" y="2302"/>
                  </a:lnTo>
                  <a:lnTo>
                    <a:pt x="2401" y="2314"/>
                  </a:lnTo>
                  <a:lnTo>
                    <a:pt x="2370" y="2327"/>
                  </a:lnTo>
                  <a:lnTo>
                    <a:pt x="2342" y="2339"/>
                  </a:lnTo>
                  <a:lnTo>
                    <a:pt x="2311" y="2348"/>
                  </a:lnTo>
                  <a:lnTo>
                    <a:pt x="2278" y="2360"/>
                  </a:lnTo>
                  <a:lnTo>
                    <a:pt x="2247" y="2369"/>
                  </a:lnTo>
                  <a:lnTo>
                    <a:pt x="2215" y="2379"/>
                  </a:lnTo>
                  <a:lnTo>
                    <a:pt x="2182" y="2389"/>
                  </a:lnTo>
                  <a:lnTo>
                    <a:pt x="2148" y="2396"/>
                  </a:lnTo>
                  <a:lnTo>
                    <a:pt x="2113" y="2404"/>
                  </a:lnTo>
                  <a:lnTo>
                    <a:pt x="2079" y="2412"/>
                  </a:lnTo>
                  <a:lnTo>
                    <a:pt x="2044" y="2419"/>
                  </a:lnTo>
                  <a:lnTo>
                    <a:pt x="2008" y="2427"/>
                  </a:lnTo>
                  <a:lnTo>
                    <a:pt x="1971" y="2433"/>
                  </a:lnTo>
                  <a:lnTo>
                    <a:pt x="1933" y="2438"/>
                  </a:lnTo>
                  <a:lnTo>
                    <a:pt x="1896" y="2444"/>
                  </a:lnTo>
                  <a:lnTo>
                    <a:pt x="1856" y="2448"/>
                  </a:lnTo>
                  <a:lnTo>
                    <a:pt x="1817" y="2452"/>
                  </a:lnTo>
                  <a:lnTo>
                    <a:pt x="1777" y="2456"/>
                  </a:lnTo>
                  <a:lnTo>
                    <a:pt x="1737" y="2460"/>
                  </a:lnTo>
                  <a:lnTo>
                    <a:pt x="1697" y="2463"/>
                  </a:lnTo>
                  <a:lnTo>
                    <a:pt x="1656" y="2465"/>
                  </a:lnTo>
                  <a:lnTo>
                    <a:pt x="1614" y="2467"/>
                  </a:lnTo>
                  <a:lnTo>
                    <a:pt x="1570" y="2469"/>
                  </a:lnTo>
                  <a:lnTo>
                    <a:pt x="1528" y="2471"/>
                  </a:lnTo>
                  <a:lnTo>
                    <a:pt x="1483" y="2471"/>
                  </a:lnTo>
                  <a:lnTo>
                    <a:pt x="1439" y="2471"/>
                  </a:lnTo>
                  <a:lnTo>
                    <a:pt x="1397" y="2471"/>
                  </a:lnTo>
                  <a:lnTo>
                    <a:pt x="1355" y="2471"/>
                  </a:lnTo>
                  <a:lnTo>
                    <a:pt x="1315" y="2469"/>
                  </a:lnTo>
                  <a:lnTo>
                    <a:pt x="1276" y="2467"/>
                  </a:lnTo>
                  <a:lnTo>
                    <a:pt x="1236" y="2465"/>
                  </a:lnTo>
                  <a:lnTo>
                    <a:pt x="1197" y="2463"/>
                  </a:lnTo>
                  <a:lnTo>
                    <a:pt x="1161" y="2460"/>
                  </a:lnTo>
                  <a:lnTo>
                    <a:pt x="1123" y="2456"/>
                  </a:lnTo>
                  <a:lnTo>
                    <a:pt x="1088" y="2452"/>
                  </a:lnTo>
                  <a:lnTo>
                    <a:pt x="1052" y="2448"/>
                  </a:lnTo>
                  <a:lnTo>
                    <a:pt x="1017" y="2444"/>
                  </a:lnTo>
                  <a:lnTo>
                    <a:pt x="982" y="2438"/>
                  </a:lnTo>
                  <a:lnTo>
                    <a:pt x="950" y="2433"/>
                  </a:lnTo>
                  <a:lnTo>
                    <a:pt x="917" y="2427"/>
                  </a:lnTo>
                  <a:lnTo>
                    <a:pt x="886" y="2419"/>
                  </a:lnTo>
                  <a:lnTo>
                    <a:pt x="856" y="2413"/>
                  </a:lnTo>
                  <a:lnTo>
                    <a:pt x="825" y="2406"/>
                  </a:lnTo>
                  <a:lnTo>
                    <a:pt x="796" y="2398"/>
                  </a:lnTo>
                  <a:lnTo>
                    <a:pt x="767" y="2389"/>
                  </a:lnTo>
                  <a:lnTo>
                    <a:pt x="739" y="2381"/>
                  </a:lnTo>
                  <a:lnTo>
                    <a:pt x="712" y="2371"/>
                  </a:lnTo>
                  <a:lnTo>
                    <a:pt x="685" y="2362"/>
                  </a:lnTo>
                  <a:lnTo>
                    <a:pt x="660" y="2350"/>
                  </a:lnTo>
                  <a:lnTo>
                    <a:pt x="635" y="2341"/>
                  </a:lnTo>
                  <a:lnTo>
                    <a:pt x="610" y="2329"/>
                  </a:lnTo>
                  <a:lnTo>
                    <a:pt x="587" y="2317"/>
                  </a:lnTo>
                  <a:lnTo>
                    <a:pt x="564" y="2306"/>
                  </a:lnTo>
                  <a:lnTo>
                    <a:pt x="543" y="2293"/>
                  </a:lnTo>
                  <a:lnTo>
                    <a:pt x="522" y="2281"/>
                  </a:lnTo>
                  <a:lnTo>
                    <a:pt x="503" y="2268"/>
                  </a:lnTo>
                  <a:lnTo>
                    <a:pt x="481" y="2252"/>
                  </a:lnTo>
                  <a:lnTo>
                    <a:pt x="464" y="2239"/>
                  </a:lnTo>
                  <a:lnTo>
                    <a:pt x="443" y="2223"/>
                  </a:lnTo>
                  <a:lnTo>
                    <a:pt x="422" y="2206"/>
                  </a:lnTo>
                  <a:lnTo>
                    <a:pt x="403" y="2189"/>
                  </a:lnTo>
                  <a:lnTo>
                    <a:pt x="384" y="2172"/>
                  </a:lnTo>
                  <a:lnTo>
                    <a:pt x="364" y="2152"/>
                  </a:lnTo>
                  <a:lnTo>
                    <a:pt x="347" y="2133"/>
                  </a:lnTo>
                  <a:lnTo>
                    <a:pt x="330" y="2114"/>
                  </a:lnTo>
                  <a:lnTo>
                    <a:pt x="314" y="2093"/>
                  </a:lnTo>
                  <a:lnTo>
                    <a:pt x="297" y="2072"/>
                  </a:lnTo>
                  <a:lnTo>
                    <a:pt x="282" y="2051"/>
                  </a:lnTo>
                  <a:lnTo>
                    <a:pt x="268" y="2030"/>
                  </a:lnTo>
                  <a:lnTo>
                    <a:pt x="255" y="2006"/>
                  </a:lnTo>
                  <a:lnTo>
                    <a:pt x="241" y="1983"/>
                  </a:lnTo>
                  <a:lnTo>
                    <a:pt x="228" y="1959"/>
                  </a:lnTo>
                  <a:lnTo>
                    <a:pt x="217" y="1935"/>
                  </a:lnTo>
                  <a:lnTo>
                    <a:pt x="205" y="1911"/>
                  </a:lnTo>
                  <a:lnTo>
                    <a:pt x="193" y="1884"/>
                  </a:lnTo>
                  <a:lnTo>
                    <a:pt x="184" y="1859"/>
                  </a:lnTo>
                  <a:lnTo>
                    <a:pt x="174" y="1832"/>
                  </a:lnTo>
                  <a:lnTo>
                    <a:pt x="167" y="1803"/>
                  </a:lnTo>
                  <a:lnTo>
                    <a:pt x="159" y="1776"/>
                  </a:lnTo>
                  <a:lnTo>
                    <a:pt x="151" y="1747"/>
                  </a:lnTo>
                  <a:lnTo>
                    <a:pt x="145" y="1719"/>
                  </a:lnTo>
                  <a:lnTo>
                    <a:pt x="140" y="1688"/>
                  </a:lnTo>
                  <a:lnTo>
                    <a:pt x="134" y="1657"/>
                  </a:lnTo>
                  <a:lnTo>
                    <a:pt x="130" y="1626"/>
                  </a:lnTo>
                  <a:lnTo>
                    <a:pt x="126" y="1596"/>
                  </a:lnTo>
                  <a:lnTo>
                    <a:pt x="122" y="1563"/>
                  </a:lnTo>
                  <a:lnTo>
                    <a:pt x="121" y="1530"/>
                  </a:lnTo>
                  <a:lnTo>
                    <a:pt x="119" y="1496"/>
                  </a:lnTo>
                  <a:lnTo>
                    <a:pt x="117" y="1463"/>
                  </a:lnTo>
                  <a:lnTo>
                    <a:pt x="117" y="1429"/>
                  </a:lnTo>
                  <a:lnTo>
                    <a:pt x="117" y="1402"/>
                  </a:lnTo>
                  <a:lnTo>
                    <a:pt x="117" y="1375"/>
                  </a:lnTo>
                  <a:lnTo>
                    <a:pt x="117" y="1346"/>
                  </a:lnTo>
                  <a:lnTo>
                    <a:pt x="117" y="1315"/>
                  </a:lnTo>
                  <a:lnTo>
                    <a:pt x="117" y="1287"/>
                  </a:lnTo>
                  <a:lnTo>
                    <a:pt x="117" y="1256"/>
                  </a:lnTo>
                  <a:lnTo>
                    <a:pt x="117" y="1223"/>
                  </a:lnTo>
                  <a:lnTo>
                    <a:pt x="117" y="1191"/>
                  </a:lnTo>
                  <a:lnTo>
                    <a:pt x="115" y="1158"/>
                  </a:lnTo>
                  <a:lnTo>
                    <a:pt x="115" y="1123"/>
                  </a:lnTo>
                  <a:lnTo>
                    <a:pt x="115" y="1089"/>
                  </a:lnTo>
                  <a:lnTo>
                    <a:pt x="115" y="1052"/>
                  </a:lnTo>
                  <a:lnTo>
                    <a:pt x="113" y="1016"/>
                  </a:lnTo>
                  <a:lnTo>
                    <a:pt x="113" y="979"/>
                  </a:lnTo>
                  <a:lnTo>
                    <a:pt x="111" y="941"/>
                  </a:lnTo>
                  <a:lnTo>
                    <a:pt x="111" y="903"/>
                  </a:lnTo>
                  <a:lnTo>
                    <a:pt x="107" y="862"/>
                  </a:lnTo>
                  <a:lnTo>
                    <a:pt x="107" y="820"/>
                  </a:lnTo>
                  <a:lnTo>
                    <a:pt x="105" y="782"/>
                  </a:lnTo>
                  <a:lnTo>
                    <a:pt x="105" y="743"/>
                  </a:lnTo>
                  <a:lnTo>
                    <a:pt x="103" y="707"/>
                  </a:lnTo>
                  <a:lnTo>
                    <a:pt x="103" y="672"/>
                  </a:lnTo>
                  <a:lnTo>
                    <a:pt x="103" y="638"/>
                  </a:lnTo>
                  <a:lnTo>
                    <a:pt x="103" y="605"/>
                  </a:lnTo>
                  <a:lnTo>
                    <a:pt x="103" y="578"/>
                  </a:lnTo>
                  <a:lnTo>
                    <a:pt x="103" y="553"/>
                  </a:lnTo>
                  <a:lnTo>
                    <a:pt x="101" y="528"/>
                  </a:lnTo>
                  <a:lnTo>
                    <a:pt x="99" y="505"/>
                  </a:lnTo>
                  <a:lnTo>
                    <a:pt x="98" y="480"/>
                  </a:lnTo>
                  <a:lnTo>
                    <a:pt x="96" y="459"/>
                  </a:lnTo>
                  <a:lnTo>
                    <a:pt x="92" y="436"/>
                  </a:lnTo>
                  <a:lnTo>
                    <a:pt x="90" y="415"/>
                  </a:lnTo>
                  <a:lnTo>
                    <a:pt x="86" y="394"/>
                  </a:lnTo>
                  <a:lnTo>
                    <a:pt x="82" y="373"/>
                  </a:lnTo>
                  <a:lnTo>
                    <a:pt x="78" y="352"/>
                  </a:lnTo>
                  <a:lnTo>
                    <a:pt x="73" y="333"/>
                  </a:lnTo>
                  <a:lnTo>
                    <a:pt x="69" y="313"/>
                  </a:lnTo>
                  <a:lnTo>
                    <a:pt x="63" y="294"/>
                  </a:lnTo>
                  <a:lnTo>
                    <a:pt x="51" y="260"/>
                  </a:lnTo>
                  <a:lnTo>
                    <a:pt x="40" y="233"/>
                  </a:lnTo>
                  <a:lnTo>
                    <a:pt x="28" y="208"/>
                  </a:lnTo>
                  <a:lnTo>
                    <a:pt x="21" y="185"/>
                  </a:lnTo>
                  <a:lnTo>
                    <a:pt x="13" y="164"/>
                  </a:lnTo>
                  <a:lnTo>
                    <a:pt x="7" y="144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5" y="56"/>
                  </a:lnTo>
                  <a:lnTo>
                    <a:pt x="9" y="47"/>
                  </a:lnTo>
                  <a:lnTo>
                    <a:pt x="13" y="39"/>
                  </a:lnTo>
                  <a:lnTo>
                    <a:pt x="19" y="31"/>
                  </a:lnTo>
                  <a:lnTo>
                    <a:pt x="25" y="25"/>
                  </a:lnTo>
                  <a:lnTo>
                    <a:pt x="30" y="20"/>
                  </a:lnTo>
                  <a:lnTo>
                    <a:pt x="38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8528" y="1447800"/>
            <a:ext cx="1236405" cy="511937"/>
            <a:chOff x="2651328" y="1447800"/>
            <a:chExt cx="1236405" cy="511937"/>
          </a:xfrm>
          <a:solidFill>
            <a:srgbClr val="00B0F0"/>
          </a:solidFill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949428" y="1447800"/>
              <a:ext cx="631688" cy="160633"/>
            </a:xfrm>
            <a:custGeom>
              <a:avLst/>
              <a:gdLst>
                <a:gd name="T0" fmla="*/ 2147483647 w 1782"/>
                <a:gd name="T1" fmla="*/ 2147483647 h 491"/>
                <a:gd name="T2" fmla="*/ 2147483647 w 1782"/>
                <a:gd name="T3" fmla="*/ 2147483647 h 491"/>
                <a:gd name="T4" fmla="*/ 2147483647 w 1782"/>
                <a:gd name="T5" fmla="*/ 2147483647 h 491"/>
                <a:gd name="T6" fmla="*/ 2147483647 w 1782"/>
                <a:gd name="T7" fmla="*/ 2147483647 h 491"/>
                <a:gd name="T8" fmla="*/ 2147483647 w 1782"/>
                <a:gd name="T9" fmla="*/ 2147483647 h 491"/>
                <a:gd name="T10" fmla="*/ 2147483647 w 1782"/>
                <a:gd name="T11" fmla="*/ 2147483647 h 491"/>
                <a:gd name="T12" fmla="*/ 2147483647 w 1782"/>
                <a:gd name="T13" fmla="*/ 2147483647 h 491"/>
                <a:gd name="T14" fmla="*/ 2147483647 w 1782"/>
                <a:gd name="T15" fmla="*/ 2147483647 h 491"/>
                <a:gd name="T16" fmla="*/ 2147483647 w 1782"/>
                <a:gd name="T17" fmla="*/ 2147483647 h 491"/>
                <a:gd name="T18" fmla="*/ 2147483647 w 1782"/>
                <a:gd name="T19" fmla="*/ 2147483647 h 491"/>
                <a:gd name="T20" fmla="*/ 2147483647 w 1782"/>
                <a:gd name="T21" fmla="*/ 2147483647 h 491"/>
                <a:gd name="T22" fmla="*/ 2147483647 w 1782"/>
                <a:gd name="T23" fmla="*/ 2147483647 h 491"/>
                <a:gd name="T24" fmla="*/ 2147483647 w 1782"/>
                <a:gd name="T25" fmla="*/ 2147483647 h 491"/>
                <a:gd name="T26" fmla="*/ 2147483647 w 1782"/>
                <a:gd name="T27" fmla="*/ 2147483647 h 491"/>
                <a:gd name="T28" fmla="*/ 2147483647 w 1782"/>
                <a:gd name="T29" fmla="*/ 2147483647 h 491"/>
                <a:gd name="T30" fmla="*/ 2147483647 w 1782"/>
                <a:gd name="T31" fmla="*/ 2147483647 h 491"/>
                <a:gd name="T32" fmla="*/ 2147483647 w 1782"/>
                <a:gd name="T33" fmla="*/ 2147483647 h 491"/>
                <a:gd name="T34" fmla="*/ 2147483647 w 1782"/>
                <a:gd name="T35" fmla="*/ 2147483647 h 491"/>
                <a:gd name="T36" fmla="*/ 2147483647 w 1782"/>
                <a:gd name="T37" fmla="*/ 2147483647 h 491"/>
                <a:gd name="T38" fmla="*/ 2147483647 w 1782"/>
                <a:gd name="T39" fmla="*/ 2147483647 h 491"/>
                <a:gd name="T40" fmla="*/ 2147483647 w 1782"/>
                <a:gd name="T41" fmla="*/ 2147483647 h 491"/>
                <a:gd name="T42" fmla="*/ 2147483647 w 1782"/>
                <a:gd name="T43" fmla="*/ 2147483647 h 491"/>
                <a:gd name="T44" fmla="*/ 2147483647 w 1782"/>
                <a:gd name="T45" fmla="*/ 2147483647 h 491"/>
                <a:gd name="T46" fmla="*/ 2147483647 w 1782"/>
                <a:gd name="T47" fmla="*/ 2147483647 h 491"/>
                <a:gd name="T48" fmla="*/ 2147483647 w 1782"/>
                <a:gd name="T49" fmla="*/ 2147483647 h 491"/>
                <a:gd name="T50" fmla="*/ 2147483647 w 1782"/>
                <a:gd name="T51" fmla="*/ 2147483647 h 491"/>
                <a:gd name="T52" fmla="*/ 2147483647 w 1782"/>
                <a:gd name="T53" fmla="*/ 2147483647 h 491"/>
                <a:gd name="T54" fmla="*/ 2147483647 w 1782"/>
                <a:gd name="T55" fmla="*/ 2147483647 h 491"/>
                <a:gd name="T56" fmla="*/ 2147483647 w 1782"/>
                <a:gd name="T57" fmla="*/ 2147483647 h 491"/>
                <a:gd name="T58" fmla="*/ 2147483647 w 1782"/>
                <a:gd name="T59" fmla="*/ 2147483647 h 491"/>
                <a:gd name="T60" fmla="*/ 2147483647 w 1782"/>
                <a:gd name="T61" fmla="*/ 2147483647 h 491"/>
                <a:gd name="T62" fmla="*/ 2147483647 w 1782"/>
                <a:gd name="T63" fmla="*/ 2147483647 h 491"/>
                <a:gd name="T64" fmla="*/ 2147483647 w 1782"/>
                <a:gd name="T65" fmla="*/ 2147483647 h 491"/>
                <a:gd name="T66" fmla="*/ 2147483647 w 1782"/>
                <a:gd name="T67" fmla="*/ 2147483647 h 491"/>
                <a:gd name="T68" fmla="*/ 2147483647 w 1782"/>
                <a:gd name="T69" fmla="*/ 2147483647 h 491"/>
                <a:gd name="T70" fmla="*/ 0 w 1782"/>
                <a:gd name="T71" fmla="*/ 2147483647 h 491"/>
                <a:gd name="T72" fmla="*/ 2147483647 w 1782"/>
                <a:gd name="T73" fmla="*/ 2147483647 h 491"/>
                <a:gd name="T74" fmla="*/ 2147483647 w 1782"/>
                <a:gd name="T75" fmla="*/ 2147483647 h 491"/>
                <a:gd name="T76" fmla="*/ 2147483647 w 1782"/>
                <a:gd name="T77" fmla="*/ 2147483647 h 491"/>
                <a:gd name="T78" fmla="*/ 2147483647 w 1782"/>
                <a:gd name="T79" fmla="*/ 2147483647 h 491"/>
                <a:gd name="T80" fmla="*/ 2147483647 w 1782"/>
                <a:gd name="T81" fmla="*/ 2147483647 h 491"/>
                <a:gd name="T82" fmla="*/ 2147483647 w 1782"/>
                <a:gd name="T83" fmla="*/ 2147483647 h 491"/>
                <a:gd name="T84" fmla="*/ 2147483647 w 1782"/>
                <a:gd name="T85" fmla="*/ 2147483647 h 491"/>
                <a:gd name="T86" fmla="*/ 2147483647 w 1782"/>
                <a:gd name="T87" fmla="*/ 2147483647 h 491"/>
                <a:gd name="T88" fmla="*/ 2147483647 w 1782"/>
                <a:gd name="T89" fmla="*/ 2147483647 h 491"/>
                <a:gd name="T90" fmla="*/ 2147483647 w 1782"/>
                <a:gd name="T91" fmla="*/ 2147483647 h 491"/>
                <a:gd name="T92" fmla="*/ 2147483647 w 1782"/>
                <a:gd name="T93" fmla="*/ 2147483647 h 491"/>
                <a:gd name="T94" fmla="*/ 2147483647 w 1782"/>
                <a:gd name="T95" fmla="*/ 2147483647 h 491"/>
                <a:gd name="T96" fmla="*/ 2147483647 w 1782"/>
                <a:gd name="T97" fmla="*/ 2147483647 h 491"/>
                <a:gd name="T98" fmla="*/ 2147483647 w 1782"/>
                <a:gd name="T99" fmla="*/ 0 h 4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2"/>
                <a:gd name="T151" fmla="*/ 0 h 491"/>
                <a:gd name="T152" fmla="*/ 1782 w 1782"/>
                <a:gd name="T153" fmla="*/ 491 h 4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2" h="491">
                  <a:moveTo>
                    <a:pt x="1369" y="0"/>
                  </a:moveTo>
                  <a:lnTo>
                    <a:pt x="1383" y="0"/>
                  </a:lnTo>
                  <a:lnTo>
                    <a:pt x="1396" y="0"/>
                  </a:lnTo>
                  <a:lnTo>
                    <a:pt x="1411" y="2"/>
                  </a:lnTo>
                  <a:lnTo>
                    <a:pt x="1427" y="5"/>
                  </a:lnTo>
                  <a:lnTo>
                    <a:pt x="1444" y="7"/>
                  </a:lnTo>
                  <a:lnTo>
                    <a:pt x="1461" y="11"/>
                  </a:lnTo>
                  <a:lnTo>
                    <a:pt x="1479" y="17"/>
                  </a:lnTo>
                  <a:lnTo>
                    <a:pt x="1496" y="23"/>
                  </a:lnTo>
                  <a:lnTo>
                    <a:pt x="1515" y="28"/>
                  </a:lnTo>
                  <a:lnTo>
                    <a:pt x="1532" y="36"/>
                  </a:lnTo>
                  <a:lnTo>
                    <a:pt x="1553" y="44"/>
                  </a:lnTo>
                  <a:lnTo>
                    <a:pt x="1573" y="51"/>
                  </a:lnTo>
                  <a:lnTo>
                    <a:pt x="1592" y="61"/>
                  </a:lnTo>
                  <a:lnTo>
                    <a:pt x="1613" y="71"/>
                  </a:lnTo>
                  <a:lnTo>
                    <a:pt x="1634" y="80"/>
                  </a:lnTo>
                  <a:lnTo>
                    <a:pt x="1657" y="92"/>
                  </a:lnTo>
                  <a:lnTo>
                    <a:pt x="1672" y="98"/>
                  </a:lnTo>
                  <a:lnTo>
                    <a:pt x="1686" y="105"/>
                  </a:lnTo>
                  <a:lnTo>
                    <a:pt x="1699" y="113"/>
                  </a:lnTo>
                  <a:lnTo>
                    <a:pt x="1713" y="119"/>
                  </a:lnTo>
                  <a:lnTo>
                    <a:pt x="1722" y="126"/>
                  </a:lnTo>
                  <a:lnTo>
                    <a:pt x="1734" y="134"/>
                  </a:lnTo>
                  <a:lnTo>
                    <a:pt x="1742" y="142"/>
                  </a:lnTo>
                  <a:lnTo>
                    <a:pt x="1751" y="151"/>
                  </a:lnTo>
                  <a:lnTo>
                    <a:pt x="1757" y="159"/>
                  </a:lnTo>
                  <a:lnTo>
                    <a:pt x="1765" y="169"/>
                  </a:lnTo>
                  <a:lnTo>
                    <a:pt x="1768" y="176"/>
                  </a:lnTo>
                  <a:lnTo>
                    <a:pt x="1774" y="186"/>
                  </a:lnTo>
                  <a:lnTo>
                    <a:pt x="1776" y="195"/>
                  </a:lnTo>
                  <a:lnTo>
                    <a:pt x="1780" y="205"/>
                  </a:lnTo>
                  <a:lnTo>
                    <a:pt x="1780" y="215"/>
                  </a:lnTo>
                  <a:lnTo>
                    <a:pt x="1782" y="224"/>
                  </a:lnTo>
                  <a:lnTo>
                    <a:pt x="1780" y="230"/>
                  </a:lnTo>
                  <a:lnTo>
                    <a:pt x="1780" y="236"/>
                  </a:lnTo>
                  <a:lnTo>
                    <a:pt x="1778" y="241"/>
                  </a:lnTo>
                  <a:lnTo>
                    <a:pt x="1774" y="247"/>
                  </a:lnTo>
                  <a:lnTo>
                    <a:pt x="1772" y="253"/>
                  </a:lnTo>
                  <a:lnTo>
                    <a:pt x="1767" y="257"/>
                  </a:lnTo>
                  <a:lnTo>
                    <a:pt x="1763" y="261"/>
                  </a:lnTo>
                  <a:lnTo>
                    <a:pt x="1757" y="265"/>
                  </a:lnTo>
                  <a:lnTo>
                    <a:pt x="1749" y="268"/>
                  </a:lnTo>
                  <a:lnTo>
                    <a:pt x="1744" y="272"/>
                  </a:lnTo>
                  <a:lnTo>
                    <a:pt x="1734" y="276"/>
                  </a:lnTo>
                  <a:lnTo>
                    <a:pt x="1726" y="280"/>
                  </a:lnTo>
                  <a:lnTo>
                    <a:pt x="1717" y="282"/>
                  </a:lnTo>
                  <a:lnTo>
                    <a:pt x="1705" y="286"/>
                  </a:lnTo>
                  <a:lnTo>
                    <a:pt x="1696" y="288"/>
                  </a:lnTo>
                  <a:lnTo>
                    <a:pt x="1684" y="291"/>
                  </a:lnTo>
                  <a:lnTo>
                    <a:pt x="1676" y="293"/>
                  </a:lnTo>
                  <a:lnTo>
                    <a:pt x="1669" y="297"/>
                  </a:lnTo>
                  <a:lnTo>
                    <a:pt x="1661" y="301"/>
                  </a:lnTo>
                  <a:lnTo>
                    <a:pt x="1651" y="303"/>
                  </a:lnTo>
                  <a:lnTo>
                    <a:pt x="1644" y="307"/>
                  </a:lnTo>
                  <a:lnTo>
                    <a:pt x="1634" y="311"/>
                  </a:lnTo>
                  <a:lnTo>
                    <a:pt x="1623" y="313"/>
                  </a:lnTo>
                  <a:lnTo>
                    <a:pt x="1613" y="316"/>
                  </a:lnTo>
                  <a:lnTo>
                    <a:pt x="1601" y="320"/>
                  </a:lnTo>
                  <a:lnTo>
                    <a:pt x="1590" y="322"/>
                  </a:lnTo>
                  <a:lnTo>
                    <a:pt x="1578" y="326"/>
                  </a:lnTo>
                  <a:lnTo>
                    <a:pt x="1565" y="330"/>
                  </a:lnTo>
                  <a:lnTo>
                    <a:pt x="1553" y="332"/>
                  </a:lnTo>
                  <a:lnTo>
                    <a:pt x="1538" y="336"/>
                  </a:lnTo>
                  <a:lnTo>
                    <a:pt x="1525" y="339"/>
                  </a:lnTo>
                  <a:lnTo>
                    <a:pt x="1511" y="343"/>
                  </a:lnTo>
                  <a:lnTo>
                    <a:pt x="1496" y="345"/>
                  </a:lnTo>
                  <a:lnTo>
                    <a:pt x="1479" y="349"/>
                  </a:lnTo>
                  <a:lnTo>
                    <a:pt x="1463" y="353"/>
                  </a:lnTo>
                  <a:lnTo>
                    <a:pt x="1446" y="357"/>
                  </a:lnTo>
                  <a:lnTo>
                    <a:pt x="1429" y="360"/>
                  </a:lnTo>
                  <a:lnTo>
                    <a:pt x="1411" y="364"/>
                  </a:lnTo>
                  <a:lnTo>
                    <a:pt x="1394" y="368"/>
                  </a:lnTo>
                  <a:lnTo>
                    <a:pt x="1375" y="372"/>
                  </a:lnTo>
                  <a:lnTo>
                    <a:pt x="1356" y="376"/>
                  </a:lnTo>
                  <a:lnTo>
                    <a:pt x="1335" y="380"/>
                  </a:lnTo>
                  <a:lnTo>
                    <a:pt x="1315" y="384"/>
                  </a:lnTo>
                  <a:lnTo>
                    <a:pt x="1294" y="387"/>
                  </a:lnTo>
                  <a:lnTo>
                    <a:pt x="1273" y="391"/>
                  </a:lnTo>
                  <a:lnTo>
                    <a:pt x="1250" y="395"/>
                  </a:lnTo>
                  <a:lnTo>
                    <a:pt x="1229" y="399"/>
                  </a:lnTo>
                  <a:lnTo>
                    <a:pt x="1206" y="405"/>
                  </a:lnTo>
                  <a:lnTo>
                    <a:pt x="1170" y="410"/>
                  </a:lnTo>
                  <a:lnTo>
                    <a:pt x="1137" y="416"/>
                  </a:lnTo>
                  <a:lnTo>
                    <a:pt x="1104" y="420"/>
                  </a:lnTo>
                  <a:lnTo>
                    <a:pt x="1072" y="426"/>
                  </a:lnTo>
                  <a:lnTo>
                    <a:pt x="1039" y="430"/>
                  </a:lnTo>
                  <a:lnTo>
                    <a:pt x="1008" y="435"/>
                  </a:lnTo>
                  <a:lnTo>
                    <a:pt x="978" y="439"/>
                  </a:lnTo>
                  <a:lnTo>
                    <a:pt x="949" y="443"/>
                  </a:lnTo>
                  <a:lnTo>
                    <a:pt x="920" y="447"/>
                  </a:lnTo>
                  <a:lnTo>
                    <a:pt x="893" y="451"/>
                  </a:lnTo>
                  <a:lnTo>
                    <a:pt x="864" y="455"/>
                  </a:lnTo>
                  <a:lnTo>
                    <a:pt x="839" y="458"/>
                  </a:lnTo>
                  <a:lnTo>
                    <a:pt x="812" y="462"/>
                  </a:lnTo>
                  <a:lnTo>
                    <a:pt x="788" y="464"/>
                  </a:lnTo>
                  <a:lnTo>
                    <a:pt x="764" y="468"/>
                  </a:lnTo>
                  <a:lnTo>
                    <a:pt x="740" y="470"/>
                  </a:lnTo>
                  <a:lnTo>
                    <a:pt x="718" y="472"/>
                  </a:lnTo>
                  <a:lnTo>
                    <a:pt x="695" y="476"/>
                  </a:lnTo>
                  <a:lnTo>
                    <a:pt x="674" y="478"/>
                  </a:lnTo>
                  <a:lnTo>
                    <a:pt x="655" y="480"/>
                  </a:lnTo>
                  <a:lnTo>
                    <a:pt x="634" y="481"/>
                  </a:lnTo>
                  <a:lnTo>
                    <a:pt x="617" y="483"/>
                  </a:lnTo>
                  <a:lnTo>
                    <a:pt x="597" y="485"/>
                  </a:lnTo>
                  <a:lnTo>
                    <a:pt x="580" y="485"/>
                  </a:lnTo>
                  <a:lnTo>
                    <a:pt x="565" y="487"/>
                  </a:lnTo>
                  <a:lnTo>
                    <a:pt x="549" y="487"/>
                  </a:lnTo>
                  <a:lnTo>
                    <a:pt x="534" y="489"/>
                  </a:lnTo>
                  <a:lnTo>
                    <a:pt x="521" y="489"/>
                  </a:lnTo>
                  <a:lnTo>
                    <a:pt x="507" y="489"/>
                  </a:lnTo>
                  <a:lnTo>
                    <a:pt x="494" y="491"/>
                  </a:lnTo>
                  <a:lnTo>
                    <a:pt x="482" y="491"/>
                  </a:lnTo>
                  <a:lnTo>
                    <a:pt x="473" y="491"/>
                  </a:lnTo>
                  <a:lnTo>
                    <a:pt x="440" y="491"/>
                  </a:lnTo>
                  <a:lnTo>
                    <a:pt x="407" y="489"/>
                  </a:lnTo>
                  <a:lnTo>
                    <a:pt x="379" y="489"/>
                  </a:lnTo>
                  <a:lnTo>
                    <a:pt x="348" y="487"/>
                  </a:lnTo>
                  <a:lnTo>
                    <a:pt x="321" y="485"/>
                  </a:lnTo>
                  <a:lnTo>
                    <a:pt x="294" y="481"/>
                  </a:lnTo>
                  <a:lnTo>
                    <a:pt x="269" y="480"/>
                  </a:lnTo>
                  <a:lnTo>
                    <a:pt x="246" y="476"/>
                  </a:lnTo>
                  <a:lnTo>
                    <a:pt x="223" y="472"/>
                  </a:lnTo>
                  <a:lnTo>
                    <a:pt x="202" y="468"/>
                  </a:lnTo>
                  <a:lnTo>
                    <a:pt x="181" y="462"/>
                  </a:lnTo>
                  <a:lnTo>
                    <a:pt x="162" y="456"/>
                  </a:lnTo>
                  <a:lnTo>
                    <a:pt x="144" y="451"/>
                  </a:lnTo>
                  <a:lnTo>
                    <a:pt x="127" y="445"/>
                  </a:lnTo>
                  <a:lnTo>
                    <a:pt x="112" y="437"/>
                  </a:lnTo>
                  <a:lnTo>
                    <a:pt x="98" y="432"/>
                  </a:lnTo>
                  <a:lnTo>
                    <a:pt x="87" y="422"/>
                  </a:lnTo>
                  <a:lnTo>
                    <a:pt x="75" y="412"/>
                  </a:lnTo>
                  <a:lnTo>
                    <a:pt x="66" y="405"/>
                  </a:lnTo>
                  <a:lnTo>
                    <a:pt x="56" y="395"/>
                  </a:lnTo>
                  <a:lnTo>
                    <a:pt x="47" y="387"/>
                  </a:lnTo>
                  <a:lnTo>
                    <a:pt x="39" y="378"/>
                  </a:lnTo>
                  <a:lnTo>
                    <a:pt x="31" y="370"/>
                  </a:lnTo>
                  <a:lnTo>
                    <a:pt x="25" y="362"/>
                  </a:lnTo>
                  <a:lnTo>
                    <a:pt x="20" y="355"/>
                  </a:lnTo>
                  <a:lnTo>
                    <a:pt x="14" y="347"/>
                  </a:lnTo>
                  <a:lnTo>
                    <a:pt x="10" y="339"/>
                  </a:lnTo>
                  <a:lnTo>
                    <a:pt x="6" y="332"/>
                  </a:lnTo>
                  <a:lnTo>
                    <a:pt x="4" y="324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301"/>
                  </a:lnTo>
                  <a:lnTo>
                    <a:pt x="2" y="297"/>
                  </a:lnTo>
                  <a:lnTo>
                    <a:pt x="6" y="293"/>
                  </a:lnTo>
                  <a:lnTo>
                    <a:pt x="8" y="291"/>
                  </a:lnTo>
                  <a:lnTo>
                    <a:pt x="14" y="288"/>
                  </a:lnTo>
                  <a:lnTo>
                    <a:pt x="20" y="286"/>
                  </a:lnTo>
                  <a:lnTo>
                    <a:pt x="27" y="282"/>
                  </a:lnTo>
                  <a:lnTo>
                    <a:pt x="35" y="280"/>
                  </a:lnTo>
                  <a:lnTo>
                    <a:pt x="45" y="278"/>
                  </a:lnTo>
                  <a:lnTo>
                    <a:pt x="54" y="274"/>
                  </a:lnTo>
                  <a:lnTo>
                    <a:pt x="66" y="272"/>
                  </a:lnTo>
                  <a:lnTo>
                    <a:pt x="77" y="270"/>
                  </a:lnTo>
                  <a:lnTo>
                    <a:pt x="91" y="268"/>
                  </a:lnTo>
                  <a:lnTo>
                    <a:pt x="106" y="266"/>
                  </a:lnTo>
                  <a:lnTo>
                    <a:pt x="121" y="266"/>
                  </a:lnTo>
                  <a:lnTo>
                    <a:pt x="139" y="265"/>
                  </a:lnTo>
                  <a:lnTo>
                    <a:pt x="179" y="259"/>
                  </a:lnTo>
                  <a:lnTo>
                    <a:pt x="219" y="253"/>
                  </a:lnTo>
                  <a:lnTo>
                    <a:pt x="262" y="247"/>
                  </a:lnTo>
                  <a:lnTo>
                    <a:pt x="304" y="241"/>
                  </a:lnTo>
                  <a:lnTo>
                    <a:pt x="346" y="236"/>
                  </a:lnTo>
                  <a:lnTo>
                    <a:pt x="390" y="228"/>
                  </a:lnTo>
                  <a:lnTo>
                    <a:pt x="432" y="222"/>
                  </a:lnTo>
                  <a:lnTo>
                    <a:pt x="477" y="215"/>
                  </a:lnTo>
                  <a:lnTo>
                    <a:pt x="523" y="207"/>
                  </a:lnTo>
                  <a:lnTo>
                    <a:pt x="567" y="197"/>
                  </a:lnTo>
                  <a:lnTo>
                    <a:pt x="613" y="190"/>
                  </a:lnTo>
                  <a:lnTo>
                    <a:pt x="661" y="180"/>
                  </a:lnTo>
                  <a:lnTo>
                    <a:pt x="707" y="170"/>
                  </a:lnTo>
                  <a:lnTo>
                    <a:pt x="755" y="161"/>
                  </a:lnTo>
                  <a:lnTo>
                    <a:pt x="803" y="149"/>
                  </a:lnTo>
                  <a:lnTo>
                    <a:pt x="851" y="138"/>
                  </a:lnTo>
                  <a:lnTo>
                    <a:pt x="884" y="132"/>
                  </a:lnTo>
                  <a:lnTo>
                    <a:pt x="916" y="126"/>
                  </a:lnTo>
                  <a:lnTo>
                    <a:pt x="947" y="119"/>
                  </a:lnTo>
                  <a:lnTo>
                    <a:pt x="978" y="113"/>
                  </a:lnTo>
                  <a:lnTo>
                    <a:pt x="1008" y="105"/>
                  </a:lnTo>
                  <a:lnTo>
                    <a:pt x="1037" y="98"/>
                  </a:lnTo>
                  <a:lnTo>
                    <a:pt x="1064" y="92"/>
                  </a:lnTo>
                  <a:lnTo>
                    <a:pt x="1093" y="84"/>
                  </a:lnTo>
                  <a:lnTo>
                    <a:pt x="1118" y="76"/>
                  </a:lnTo>
                  <a:lnTo>
                    <a:pt x="1145" y="71"/>
                  </a:lnTo>
                  <a:lnTo>
                    <a:pt x="1170" y="63"/>
                  </a:lnTo>
                  <a:lnTo>
                    <a:pt x="1194" y="55"/>
                  </a:lnTo>
                  <a:lnTo>
                    <a:pt x="1218" y="48"/>
                  </a:lnTo>
                  <a:lnTo>
                    <a:pt x="1241" y="40"/>
                  </a:lnTo>
                  <a:lnTo>
                    <a:pt x="1262" y="32"/>
                  </a:lnTo>
                  <a:lnTo>
                    <a:pt x="1283" y="26"/>
                  </a:lnTo>
                  <a:lnTo>
                    <a:pt x="1300" y="19"/>
                  </a:lnTo>
                  <a:lnTo>
                    <a:pt x="1314" y="13"/>
                  </a:lnTo>
                  <a:lnTo>
                    <a:pt x="1327" y="7"/>
                  </a:lnTo>
                  <a:lnTo>
                    <a:pt x="1338" y="3"/>
                  </a:lnTo>
                  <a:lnTo>
                    <a:pt x="1348" y="2"/>
                  </a:lnTo>
                  <a:lnTo>
                    <a:pt x="1356" y="0"/>
                  </a:lnTo>
                  <a:lnTo>
                    <a:pt x="1363" y="0"/>
                  </a:lnTo>
                  <a:lnTo>
                    <a:pt x="136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2651328" y="1720746"/>
              <a:ext cx="1236405" cy="238991"/>
            </a:xfrm>
            <a:custGeom>
              <a:avLst/>
              <a:gdLst>
                <a:gd name="T0" fmla="*/ 2147483647 w 3484"/>
                <a:gd name="T1" fmla="*/ 2147483647 h 731"/>
                <a:gd name="T2" fmla="*/ 2147483647 w 3484"/>
                <a:gd name="T3" fmla="*/ 2147483647 h 731"/>
                <a:gd name="T4" fmla="*/ 2147483647 w 3484"/>
                <a:gd name="T5" fmla="*/ 2147483647 h 731"/>
                <a:gd name="T6" fmla="*/ 2147483647 w 3484"/>
                <a:gd name="T7" fmla="*/ 2147483647 h 731"/>
                <a:gd name="T8" fmla="*/ 2147483647 w 3484"/>
                <a:gd name="T9" fmla="*/ 2147483647 h 731"/>
                <a:gd name="T10" fmla="*/ 2147483647 w 3484"/>
                <a:gd name="T11" fmla="*/ 2147483647 h 731"/>
                <a:gd name="T12" fmla="*/ 2147483647 w 3484"/>
                <a:gd name="T13" fmla="*/ 2147483647 h 731"/>
                <a:gd name="T14" fmla="*/ 2147483647 w 3484"/>
                <a:gd name="T15" fmla="*/ 2147483647 h 731"/>
                <a:gd name="T16" fmla="*/ 2147483647 w 3484"/>
                <a:gd name="T17" fmla="*/ 2147483647 h 731"/>
                <a:gd name="T18" fmla="*/ 2147483647 w 3484"/>
                <a:gd name="T19" fmla="*/ 2147483647 h 731"/>
                <a:gd name="T20" fmla="*/ 2147483647 w 3484"/>
                <a:gd name="T21" fmla="*/ 2147483647 h 731"/>
                <a:gd name="T22" fmla="*/ 2147483647 w 3484"/>
                <a:gd name="T23" fmla="*/ 2147483647 h 731"/>
                <a:gd name="T24" fmla="*/ 2147483647 w 3484"/>
                <a:gd name="T25" fmla="*/ 2147483647 h 731"/>
                <a:gd name="T26" fmla="*/ 2147483647 w 3484"/>
                <a:gd name="T27" fmla="*/ 2147483647 h 731"/>
                <a:gd name="T28" fmla="*/ 2147483647 w 3484"/>
                <a:gd name="T29" fmla="*/ 2147483647 h 731"/>
                <a:gd name="T30" fmla="*/ 2147483647 w 3484"/>
                <a:gd name="T31" fmla="*/ 2147483647 h 731"/>
                <a:gd name="T32" fmla="*/ 2147483647 w 3484"/>
                <a:gd name="T33" fmla="*/ 2147483647 h 731"/>
                <a:gd name="T34" fmla="*/ 2147483647 w 3484"/>
                <a:gd name="T35" fmla="*/ 2147483647 h 731"/>
                <a:gd name="T36" fmla="*/ 2147483647 w 3484"/>
                <a:gd name="T37" fmla="*/ 2147483647 h 731"/>
                <a:gd name="T38" fmla="*/ 2147483647 w 3484"/>
                <a:gd name="T39" fmla="*/ 2147483647 h 731"/>
                <a:gd name="T40" fmla="*/ 2147483647 w 3484"/>
                <a:gd name="T41" fmla="*/ 2147483647 h 731"/>
                <a:gd name="T42" fmla="*/ 2147483647 w 3484"/>
                <a:gd name="T43" fmla="*/ 2147483647 h 731"/>
                <a:gd name="T44" fmla="*/ 2147483647 w 3484"/>
                <a:gd name="T45" fmla="*/ 2147483647 h 731"/>
                <a:gd name="T46" fmla="*/ 2147483647 w 3484"/>
                <a:gd name="T47" fmla="*/ 2147483647 h 731"/>
                <a:gd name="T48" fmla="*/ 2147483647 w 3484"/>
                <a:gd name="T49" fmla="*/ 2147483647 h 731"/>
                <a:gd name="T50" fmla="*/ 2147483647 w 3484"/>
                <a:gd name="T51" fmla="*/ 2147483647 h 731"/>
                <a:gd name="T52" fmla="*/ 2147483647 w 3484"/>
                <a:gd name="T53" fmla="*/ 2147483647 h 731"/>
                <a:gd name="T54" fmla="*/ 2147483647 w 3484"/>
                <a:gd name="T55" fmla="*/ 2147483647 h 731"/>
                <a:gd name="T56" fmla="*/ 2147483647 w 3484"/>
                <a:gd name="T57" fmla="*/ 2147483647 h 731"/>
                <a:gd name="T58" fmla="*/ 2147483647 w 3484"/>
                <a:gd name="T59" fmla="*/ 2147483647 h 731"/>
                <a:gd name="T60" fmla="*/ 2147483647 w 3484"/>
                <a:gd name="T61" fmla="*/ 2147483647 h 731"/>
                <a:gd name="T62" fmla="*/ 2147483647 w 3484"/>
                <a:gd name="T63" fmla="*/ 2147483647 h 731"/>
                <a:gd name="T64" fmla="*/ 2147483647 w 3484"/>
                <a:gd name="T65" fmla="*/ 2147483647 h 731"/>
                <a:gd name="T66" fmla="*/ 2147483647 w 3484"/>
                <a:gd name="T67" fmla="*/ 2147483647 h 731"/>
                <a:gd name="T68" fmla="*/ 2147483647 w 3484"/>
                <a:gd name="T69" fmla="*/ 2147483647 h 731"/>
                <a:gd name="T70" fmla="*/ 2147483647 w 3484"/>
                <a:gd name="T71" fmla="*/ 2147483647 h 731"/>
                <a:gd name="T72" fmla="*/ 2147483647 w 3484"/>
                <a:gd name="T73" fmla="*/ 2147483647 h 731"/>
                <a:gd name="T74" fmla="*/ 2147483647 w 3484"/>
                <a:gd name="T75" fmla="*/ 2147483647 h 731"/>
                <a:gd name="T76" fmla="*/ 2147483647 w 3484"/>
                <a:gd name="T77" fmla="*/ 2147483647 h 731"/>
                <a:gd name="T78" fmla="*/ 2147483647 w 3484"/>
                <a:gd name="T79" fmla="*/ 2147483647 h 731"/>
                <a:gd name="T80" fmla="*/ 2147483647 w 3484"/>
                <a:gd name="T81" fmla="*/ 2147483647 h 731"/>
                <a:gd name="T82" fmla="*/ 2147483647 w 3484"/>
                <a:gd name="T83" fmla="*/ 2147483647 h 731"/>
                <a:gd name="T84" fmla="*/ 2147483647 w 3484"/>
                <a:gd name="T85" fmla="*/ 2147483647 h 731"/>
                <a:gd name="T86" fmla="*/ 2147483647 w 3484"/>
                <a:gd name="T87" fmla="*/ 2147483647 h 731"/>
                <a:gd name="T88" fmla="*/ 2147483647 w 3484"/>
                <a:gd name="T89" fmla="*/ 2147483647 h 731"/>
                <a:gd name="T90" fmla="*/ 2147483647 w 3484"/>
                <a:gd name="T91" fmla="*/ 2147483647 h 731"/>
                <a:gd name="T92" fmla="*/ 2147483647 w 3484"/>
                <a:gd name="T93" fmla="*/ 2147483647 h 731"/>
                <a:gd name="T94" fmla="*/ 2147483647 w 3484"/>
                <a:gd name="T95" fmla="*/ 2147483647 h 731"/>
                <a:gd name="T96" fmla="*/ 2147483647 w 3484"/>
                <a:gd name="T97" fmla="*/ 2147483647 h 731"/>
                <a:gd name="T98" fmla="*/ 2147483647 w 3484"/>
                <a:gd name="T99" fmla="*/ 2147483647 h 731"/>
                <a:gd name="T100" fmla="*/ 2147483647 w 3484"/>
                <a:gd name="T101" fmla="*/ 2147483647 h 731"/>
                <a:gd name="T102" fmla="*/ 2147483647 w 3484"/>
                <a:gd name="T103" fmla="*/ 2147483647 h 731"/>
                <a:gd name="T104" fmla="*/ 2147483647 w 3484"/>
                <a:gd name="T105" fmla="*/ 0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84"/>
                <a:gd name="T160" fmla="*/ 0 h 731"/>
                <a:gd name="T161" fmla="*/ 3484 w 3484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84" h="731">
                  <a:moveTo>
                    <a:pt x="3012" y="0"/>
                  </a:moveTo>
                  <a:lnTo>
                    <a:pt x="3017" y="0"/>
                  </a:lnTo>
                  <a:lnTo>
                    <a:pt x="3025" y="0"/>
                  </a:lnTo>
                  <a:lnTo>
                    <a:pt x="3033" y="1"/>
                  </a:lnTo>
                  <a:lnTo>
                    <a:pt x="3042" y="3"/>
                  </a:lnTo>
                  <a:lnTo>
                    <a:pt x="3052" y="7"/>
                  </a:lnTo>
                  <a:lnTo>
                    <a:pt x="3063" y="9"/>
                  </a:lnTo>
                  <a:lnTo>
                    <a:pt x="3077" y="13"/>
                  </a:lnTo>
                  <a:lnTo>
                    <a:pt x="3090" y="17"/>
                  </a:lnTo>
                  <a:lnTo>
                    <a:pt x="3106" y="23"/>
                  </a:lnTo>
                  <a:lnTo>
                    <a:pt x="3121" y="28"/>
                  </a:lnTo>
                  <a:lnTo>
                    <a:pt x="3138" y="34"/>
                  </a:lnTo>
                  <a:lnTo>
                    <a:pt x="3157" y="40"/>
                  </a:lnTo>
                  <a:lnTo>
                    <a:pt x="3177" y="48"/>
                  </a:lnTo>
                  <a:lnTo>
                    <a:pt x="3196" y="55"/>
                  </a:lnTo>
                  <a:lnTo>
                    <a:pt x="3219" y="63"/>
                  </a:lnTo>
                  <a:lnTo>
                    <a:pt x="3242" y="73"/>
                  </a:lnTo>
                  <a:lnTo>
                    <a:pt x="3255" y="82"/>
                  </a:lnTo>
                  <a:lnTo>
                    <a:pt x="3271" y="92"/>
                  </a:lnTo>
                  <a:lnTo>
                    <a:pt x="3284" y="99"/>
                  </a:lnTo>
                  <a:lnTo>
                    <a:pt x="3298" y="109"/>
                  </a:lnTo>
                  <a:lnTo>
                    <a:pt x="3311" y="119"/>
                  </a:lnTo>
                  <a:lnTo>
                    <a:pt x="3324" y="126"/>
                  </a:lnTo>
                  <a:lnTo>
                    <a:pt x="3336" y="136"/>
                  </a:lnTo>
                  <a:lnTo>
                    <a:pt x="3347" y="144"/>
                  </a:lnTo>
                  <a:lnTo>
                    <a:pt x="3359" y="151"/>
                  </a:lnTo>
                  <a:lnTo>
                    <a:pt x="3369" y="161"/>
                  </a:lnTo>
                  <a:lnTo>
                    <a:pt x="3380" y="168"/>
                  </a:lnTo>
                  <a:lnTo>
                    <a:pt x="3390" y="176"/>
                  </a:lnTo>
                  <a:lnTo>
                    <a:pt x="3407" y="192"/>
                  </a:lnTo>
                  <a:lnTo>
                    <a:pt x="3422" y="207"/>
                  </a:lnTo>
                  <a:lnTo>
                    <a:pt x="3438" y="220"/>
                  </a:lnTo>
                  <a:lnTo>
                    <a:pt x="3449" y="234"/>
                  </a:lnTo>
                  <a:lnTo>
                    <a:pt x="3461" y="247"/>
                  </a:lnTo>
                  <a:lnTo>
                    <a:pt x="3468" y="261"/>
                  </a:lnTo>
                  <a:lnTo>
                    <a:pt x="3474" y="272"/>
                  </a:lnTo>
                  <a:lnTo>
                    <a:pt x="3480" y="284"/>
                  </a:lnTo>
                  <a:lnTo>
                    <a:pt x="3482" y="293"/>
                  </a:lnTo>
                  <a:lnTo>
                    <a:pt x="3484" y="305"/>
                  </a:lnTo>
                  <a:lnTo>
                    <a:pt x="3482" y="314"/>
                  </a:lnTo>
                  <a:lnTo>
                    <a:pt x="3478" y="324"/>
                  </a:lnTo>
                  <a:lnTo>
                    <a:pt x="3472" y="332"/>
                  </a:lnTo>
                  <a:lnTo>
                    <a:pt x="3465" y="339"/>
                  </a:lnTo>
                  <a:lnTo>
                    <a:pt x="3457" y="347"/>
                  </a:lnTo>
                  <a:lnTo>
                    <a:pt x="3445" y="353"/>
                  </a:lnTo>
                  <a:lnTo>
                    <a:pt x="3434" y="359"/>
                  </a:lnTo>
                  <a:lnTo>
                    <a:pt x="3420" y="364"/>
                  </a:lnTo>
                  <a:lnTo>
                    <a:pt x="3405" y="370"/>
                  </a:lnTo>
                  <a:lnTo>
                    <a:pt x="3388" y="374"/>
                  </a:lnTo>
                  <a:lnTo>
                    <a:pt x="3370" y="378"/>
                  </a:lnTo>
                  <a:lnTo>
                    <a:pt x="3349" y="382"/>
                  </a:lnTo>
                  <a:lnTo>
                    <a:pt x="3328" y="385"/>
                  </a:lnTo>
                  <a:lnTo>
                    <a:pt x="3305" y="387"/>
                  </a:lnTo>
                  <a:lnTo>
                    <a:pt x="3280" y="389"/>
                  </a:lnTo>
                  <a:lnTo>
                    <a:pt x="3253" y="391"/>
                  </a:lnTo>
                  <a:lnTo>
                    <a:pt x="3177" y="393"/>
                  </a:lnTo>
                  <a:lnTo>
                    <a:pt x="3096" y="395"/>
                  </a:lnTo>
                  <a:lnTo>
                    <a:pt x="3015" y="399"/>
                  </a:lnTo>
                  <a:lnTo>
                    <a:pt x="2933" y="403"/>
                  </a:lnTo>
                  <a:lnTo>
                    <a:pt x="2850" y="407"/>
                  </a:lnTo>
                  <a:lnTo>
                    <a:pt x="2766" y="412"/>
                  </a:lnTo>
                  <a:lnTo>
                    <a:pt x="2679" y="418"/>
                  </a:lnTo>
                  <a:lnTo>
                    <a:pt x="2591" y="424"/>
                  </a:lnTo>
                  <a:lnTo>
                    <a:pt x="2503" y="431"/>
                  </a:lnTo>
                  <a:lnTo>
                    <a:pt x="2411" y="439"/>
                  </a:lnTo>
                  <a:lnTo>
                    <a:pt x="2320" y="447"/>
                  </a:lnTo>
                  <a:lnTo>
                    <a:pt x="2226" y="456"/>
                  </a:lnTo>
                  <a:lnTo>
                    <a:pt x="2132" y="466"/>
                  </a:lnTo>
                  <a:lnTo>
                    <a:pt x="2036" y="476"/>
                  </a:lnTo>
                  <a:lnTo>
                    <a:pt x="1938" y="485"/>
                  </a:lnTo>
                  <a:lnTo>
                    <a:pt x="1841" y="497"/>
                  </a:lnTo>
                  <a:lnTo>
                    <a:pt x="1812" y="501"/>
                  </a:lnTo>
                  <a:lnTo>
                    <a:pt x="1783" y="504"/>
                  </a:lnTo>
                  <a:lnTo>
                    <a:pt x="1752" y="508"/>
                  </a:lnTo>
                  <a:lnTo>
                    <a:pt x="1723" y="512"/>
                  </a:lnTo>
                  <a:lnTo>
                    <a:pt x="1691" y="516"/>
                  </a:lnTo>
                  <a:lnTo>
                    <a:pt x="1660" y="520"/>
                  </a:lnTo>
                  <a:lnTo>
                    <a:pt x="1627" y="524"/>
                  </a:lnTo>
                  <a:lnTo>
                    <a:pt x="1595" y="529"/>
                  </a:lnTo>
                  <a:lnTo>
                    <a:pt x="1562" y="533"/>
                  </a:lnTo>
                  <a:lnTo>
                    <a:pt x="1530" y="539"/>
                  </a:lnTo>
                  <a:lnTo>
                    <a:pt x="1495" y="543"/>
                  </a:lnTo>
                  <a:lnTo>
                    <a:pt x="1460" y="549"/>
                  </a:lnTo>
                  <a:lnTo>
                    <a:pt x="1424" y="554"/>
                  </a:lnTo>
                  <a:lnTo>
                    <a:pt x="1389" y="560"/>
                  </a:lnTo>
                  <a:lnTo>
                    <a:pt x="1353" y="566"/>
                  </a:lnTo>
                  <a:lnTo>
                    <a:pt x="1315" y="572"/>
                  </a:lnTo>
                  <a:lnTo>
                    <a:pt x="1278" y="577"/>
                  </a:lnTo>
                  <a:lnTo>
                    <a:pt x="1240" y="585"/>
                  </a:lnTo>
                  <a:lnTo>
                    <a:pt x="1201" y="591"/>
                  </a:lnTo>
                  <a:lnTo>
                    <a:pt x="1161" y="598"/>
                  </a:lnTo>
                  <a:lnTo>
                    <a:pt x="1123" y="604"/>
                  </a:lnTo>
                  <a:lnTo>
                    <a:pt x="1082" y="612"/>
                  </a:lnTo>
                  <a:lnTo>
                    <a:pt x="1040" y="620"/>
                  </a:lnTo>
                  <a:lnTo>
                    <a:pt x="1000" y="627"/>
                  </a:lnTo>
                  <a:lnTo>
                    <a:pt x="957" y="635"/>
                  </a:lnTo>
                  <a:lnTo>
                    <a:pt x="915" y="643"/>
                  </a:lnTo>
                  <a:lnTo>
                    <a:pt x="871" y="652"/>
                  </a:lnTo>
                  <a:lnTo>
                    <a:pt x="829" y="660"/>
                  </a:lnTo>
                  <a:lnTo>
                    <a:pt x="785" y="670"/>
                  </a:lnTo>
                  <a:lnTo>
                    <a:pt x="739" y="677"/>
                  </a:lnTo>
                  <a:lnTo>
                    <a:pt x="695" y="687"/>
                  </a:lnTo>
                  <a:lnTo>
                    <a:pt x="648" y="696"/>
                  </a:lnTo>
                  <a:lnTo>
                    <a:pt x="631" y="700"/>
                  </a:lnTo>
                  <a:lnTo>
                    <a:pt x="614" y="704"/>
                  </a:lnTo>
                  <a:lnTo>
                    <a:pt x="597" y="708"/>
                  </a:lnTo>
                  <a:lnTo>
                    <a:pt x="583" y="710"/>
                  </a:lnTo>
                  <a:lnTo>
                    <a:pt x="568" y="714"/>
                  </a:lnTo>
                  <a:lnTo>
                    <a:pt x="554" y="716"/>
                  </a:lnTo>
                  <a:lnTo>
                    <a:pt x="543" y="719"/>
                  </a:lnTo>
                  <a:lnTo>
                    <a:pt x="531" y="721"/>
                  </a:lnTo>
                  <a:lnTo>
                    <a:pt x="520" y="723"/>
                  </a:lnTo>
                  <a:lnTo>
                    <a:pt x="510" y="725"/>
                  </a:lnTo>
                  <a:lnTo>
                    <a:pt x="503" y="727"/>
                  </a:lnTo>
                  <a:lnTo>
                    <a:pt x="495" y="727"/>
                  </a:lnTo>
                  <a:lnTo>
                    <a:pt x="487" y="729"/>
                  </a:lnTo>
                  <a:lnTo>
                    <a:pt x="481" y="729"/>
                  </a:lnTo>
                  <a:lnTo>
                    <a:pt x="476" y="729"/>
                  </a:lnTo>
                  <a:lnTo>
                    <a:pt x="472" y="731"/>
                  </a:lnTo>
                  <a:lnTo>
                    <a:pt x="453" y="729"/>
                  </a:lnTo>
                  <a:lnTo>
                    <a:pt x="435" y="729"/>
                  </a:lnTo>
                  <a:lnTo>
                    <a:pt x="416" y="727"/>
                  </a:lnTo>
                  <a:lnTo>
                    <a:pt x="397" y="725"/>
                  </a:lnTo>
                  <a:lnTo>
                    <a:pt x="378" y="723"/>
                  </a:lnTo>
                  <a:lnTo>
                    <a:pt x="359" y="719"/>
                  </a:lnTo>
                  <a:lnTo>
                    <a:pt x="339" y="716"/>
                  </a:lnTo>
                  <a:lnTo>
                    <a:pt x="320" y="710"/>
                  </a:lnTo>
                  <a:lnTo>
                    <a:pt x="303" y="704"/>
                  </a:lnTo>
                  <a:lnTo>
                    <a:pt x="284" y="698"/>
                  </a:lnTo>
                  <a:lnTo>
                    <a:pt x="265" y="693"/>
                  </a:lnTo>
                  <a:lnTo>
                    <a:pt x="245" y="685"/>
                  </a:lnTo>
                  <a:lnTo>
                    <a:pt x="226" y="677"/>
                  </a:lnTo>
                  <a:lnTo>
                    <a:pt x="207" y="670"/>
                  </a:lnTo>
                  <a:lnTo>
                    <a:pt x="190" y="660"/>
                  </a:lnTo>
                  <a:lnTo>
                    <a:pt x="170" y="650"/>
                  </a:lnTo>
                  <a:lnTo>
                    <a:pt x="151" y="641"/>
                  </a:lnTo>
                  <a:lnTo>
                    <a:pt x="132" y="633"/>
                  </a:lnTo>
                  <a:lnTo>
                    <a:pt x="113" y="623"/>
                  </a:lnTo>
                  <a:lnTo>
                    <a:pt x="98" y="614"/>
                  </a:lnTo>
                  <a:lnTo>
                    <a:pt x="82" y="606"/>
                  </a:lnTo>
                  <a:lnTo>
                    <a:pt x="69" y="597"/>
                  </a:lnTo>
                  <a:lnTo>
                    <a:pt x="55" y="589"/>
                  </a:lnTo>
                  <a:lnTo>
                    <a:pt x="44" y="579"/>
                  </a:lnTo>
                  <a:lnTo>
                    <a:pt x="34" y="572"/>
                  </a:lnTo>
                  <a:lnTo>
                    <a:pt x="25" y="562"/>
                  </a:lnTo>
                  <a:lnTo>
                    <a:pt x="17" y="554"/>
                  </a:lnTo>
                  <a:lnTo>
                    <a:pt x="11" y="545"/>
                  </a:lnTo>
                  <a:lnTo>
                    <a:pt x="7" y="537"/>
                  </a:lnTo>
                  <a:lnTo>
                    <a:pt x="3" y="527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6"/>
                  </a:lnTo>
                  <a:lnTo>
                    <a:pt x="2" y="503"/>
                  </a:lnTo>
                  <a:lnTo>
                    <a:pt x="5" y="499"/>
                  </a:lnTo>
                  <a:lnTo>
                    <a:pt x="9" y="495"/>
                  </a:lnTo>
                  <a:lnTo>
                    <a:pt x="13" y="491"/>
                  </a:lnTo>
                  <a:lnTo>
                    <a:pt x="19" y="489"/>
                  </a:lnTo>
                  <a:lnTo>
                    <a:pt x="26" y="485"/>
                  </a:lnTo>
                  <a:lnTo>
                    <a:pt x="34" y="481"/>
                  </a:lnTo>
                  <a:lnTo>
                    <a:pt x="42" y="478"/>
                  </a:lnTo>
                  <a:lnTo>
                    <a:pt x="51" y="474"/>
                  </a:lnTo>
                  <a:lnTo>
                    <a:pt x="63" y="470"/>
                  </a:lnTo>
                  <a:lnTo>
                    <a:pt x="74" y="466"/>
                  </a:lnTo>
                  <a:lnTo>
                    <a:pt x="88" y="462"/>
                  </a:lnTo>
                  <a:lnTo>
                    <a:pt x="101" y="458"/>
                  </a:lnTo>
                  <a:lnTo>
                    <a:pt x="115" y="455"/>
                  </a:lnTo>
                  <a:lnTo>
                    <a:pt x="132" y="451"/>
                  </a:lnTo>
                  <a:lnTo>
                    <a:pt x="316" y="426"/>
                  </a:lnTo>
                  <a:lnTo>
                    <a:pt x="497" y="401"/>
                  </a:lnTo>
                  <a:lnTo>
                    <a:pt x="671" y="376"/>
                  </a:lnTo>
                  <a:lnTo>
                    <a:pt x="844" y="351"/>
                  </a:lnTo>
                  <a:lnTo>
                    <a:pt x="1013" y="328"/>
                  </a:lnTo>
                  <a:lnTo>
                    <a:pt x="1176" y="303"/>
                  </a:lnTo>
                  <a:lnTo>
                    <a:pt x="1336" y="280"/>
                  </a:lnTo>
                  <a:lnTo>
                    <a:pt x="1491" y="257"/>
                  </a:lnTo>
                  <a:lnTo>
                    <a:pt x="1643" y="234"/>
                  </a:lnTo>
                  <a:lnTo>
                    <a:pt x="1791" y="209"/>
                  </a:lnTo>
                  <a:lnTo>
                    <a:pt x="1933" y="186"/>
                  </a:lnTo>
                  <a:lnTo>
                    <a:pt x="2073" y="163"/>
                  </a:lnTo>
                  <a:lnTo>
                    <a:pt x="2207" y="142"/>
                  </a:lnTo>
                  <a:lnTo>
                    <a:pt x="2338" y="119"/>
                  </a:lnTo>
                  <a:lnTo>
                    <a:pt x="2464" y="96"/>
                  </a:lnTo>
                  <a:lnTo>
                    <a:pt x="2587" y="73"/>
                  </a:lnTo>
                  <a:lnTo>
                    <a:pt x="2608" y="67"/>
                  </a:lnTo>
                  <a:lnTo>
                    <a:pt x="2628" y="63"/>
                  </a:lnTo>
                  <a:lnTo>
                    <a:pt x="2649" y="59"/>
                  </a:lnTo>
                  <a:lnTo>
                    <a:pt x="2668" y="55"/>
                  </a:lnTo>
                  <a:lnTo>
                    <a:pt x="2687" y="51"/>
                  </a:lnTo>
                  <a:lnTo>
                    <a:pt x="2706" y="48"/>
                  </a:lnTo>
                  <a:lnTo>
                    <a:pt x="2724" y="44"/>
                  </a:lnTo>
                  <a:lnTo>
                    <a:pt x="2741" y="40"/>
                  </a:lnTo>
                  <a:lnTo>
                    <a:pt x="2758" y="38"/>
                  </a:lnTo>
                  <a:lnTo>
                    <a:pt x="2775" y="34"/>
                  </a:lnTo>
                  <a:lnTo>
                    <a:pt x="2791" y="30"/>
                  </a:lnTo>
                  <a:lnTo>
                    <a:pt x="2806" y="28"/>
                  </a:lnTo>
                  <a:lnTo>
                    <a:pt x="2821" y="25"/>
                  </a:lnTo>
                  <a:lnTo>
                    <a:pt x="2835" y="23"/>
                  </a:lnTo>
                  <a:lnTo>
                    <a:pt x="2850" y="21"/>
                  </a:lnTo>
                  <a:lnTo>
                    <a:pt x="2864" y="17"/>
                  </a:lnTo>
                  <a:lnTo>
                    <a:pt x="2875" y="15"/>
                  </a:lnTo>
                  <a:lnTo>
                    <a:pt x="2889" y="13"/>
                  </a:lnTo>
                  <a:lnTo>
                    <a:pt x="2900" y="11"/>
                  </a:lnTo>
                  <a:lnTo>
                    <a:pt x="2912" y="9"/>
                  </a:lnTo>
                  <a:lnTo>
                    <a:pt x="2923" y="7"/>
                  </a:lnTo>
                  <a:lnTo>
                    <a:pt x="2933" y="7"/>
                  </a:lnTo>
                  <a:lnTo>
                    <a:pt x="2942" y="5"/>
                  </a:lnTo>
                  <a:lnTo>
                    <a:pt x="2952" y="3"/>
                  </a:lnTo>
                  <a:lnTo>
                    <a:pt x="2971" y="1"/>
                  </a:lnTo>
                  <a:lnTo>
                    <a:pt x="2987" y="0"/>
                  </a:lnTo>
                  <a:lnTo>
                    <a:pt x="3000" y="0"/>
                  </a:lnTo>
                  <a:lnTo>
                    <a:pt x="301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42" name="Picture 2" descr="C:\Users\Meishing\Dropbox\meizhouhuayu\pics\完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3124200"/>
            <a:ext cx="1244327" cy="151923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4953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形声字：烷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莞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浣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皖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鲩</a:t>
            </a:r>
            <a:r>
              <a:rPr lang="en-US" altLang="zh-CN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CN" altLang="en-US" sz="28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脘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完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92127" y="4953000"/>
            <a:ext cx="4572000" cy="23812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>
                <a:solidFill>
                  <a:prstClr val="black"/>
                </a:solidFill>
              </a:rPr>
              <a:t>参考资料：国际电脑汉字及异体字知识库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30522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1066</Words>
  <Application>Microsoft Office PowerPoint</Application>
  <PresentationFormat>On-screen Show (4:3)</PresentationFormat>
  <Paragraphs>217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Meishing</cp:lastModifiedBy>
  <cp:revision>8</cp:revision>
  <dcterms:created xsi:type="dcterms:W3CDTF">2014-07-09T05:08:04Z</dcterms:created>
  <dcterms:modified xsi:type="dcterms:W3CDTF">2014-08-23T13:36:32Z</dcterms:modified>
</cp:coreProperties>
</file>